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4" r:id="rId8"/>
    <p:sldId id="304" r:id="rId9"/>
    <p:sldId id="262" r:id="rId10"/>
    <p:sldId id="263" r:id="rId11"/>
    <p:sldId id="266" r:id="rId12"/>
    <p:sldId id="267" r:id="rId13"/>
    <p:sldId id="305" r:id="rId14"/>
    <p:sldId id="268" r:id="rId15"/>
    <p:sldId id="265" r:id="rId16"/>
    <p:sldId id="315" r:id="rId17"/>
    <p:sldId id="269" r:id="rId18"/>
    <p:sldId id="306" r:id="rId19"/>
    <p:sldId id="270" r:id="rId20"/>
    <p:sldId id="271" r:id="rId21"/>
    <p:sldId id="272" r:id="rId22"/>
    <p:sldId id="273" r:id="rId23"/>
    <p:sldId id="308" r:id="rId24"/>
    <p:sldId id="274" r:id="rId25"/>
    <p:sldId id="307" r:id="rId26"/>
    <p:sldId id="275" r:id="rId27"/>
    <p:sldId id="276" r:id="rId28"/>
    <p:sldId id="277" r:id="rId29"/>
    <p:sldId id="309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311" r:id="rId48"/>
    <p:sldId id="295" r:id="rId49"/>
    <p:sldId id="296" r:id="rId50"/>
    <p:sldId id="297" r:id="rId51"/>
    <p:sldId id="310" r:id="rId52"/>
    <p:sldId id="298" r:id="rId53"/>
    <p:sldId id="299" r:id="rId54"/>
    <p:sldId id="312" r:id="rId55"/>
    <p:sldId id="300" r:id="rId56"/>
    <p:sldId id="301" r:id="rId57"/>
    <p:sldId id="313" r:id="rId58"/>
    <p:sldId id="302" r:id="rId59"/>
    <p:sldId id="303" r:id="rId60"/>
    <p:sldId id="31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9361-6B7C-4765-B0EC-E377A8DBC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204F3-4540-4CF0-AC09-753D57BFC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B06E2-67F2-45C1-B149-6F04955E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8FA5-564C-4FFB-819E-2D97C7B8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099BF-1300-470B-BB68-19C4061F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F1-F436-4F49-9771-E01385C3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49C0F-7295-4C6F-8470-9B3657CDD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F93C-0F4C-4AAD-A27F-6792612F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62159-B700-4143-8C93-9A9F413C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E4F46-0C7A-4848-B721-1A5C5956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8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4EE3D-544C-4E61-8E4F-ECD3DDF28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A8462-0CCA-4B9C-AD07-A2F2A7C62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DAD9D-DFED-4D37-B763-6FDFBC49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EE35C-1CD0-4FB6-8461-400DAD90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1151A-BBED-415E-B139-17F845E7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FC66-0A3E-4CBE-86F8-511E79DD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D848-F23B-4C53-A6B8-8A18988BF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F8A0-D4C8-4B7E-9B0B-C09B5C41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B8F35-93EB-4118-8DBF-AAF85AB6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11186-F8CF-4C74-A41F-007D8389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89A4-460B-48A9-AC5F-B9D9C8C3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8481C-4DAB-4E98-8CAF-071F13727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31396-7099-4178-9F52-2BACF2EF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88D8E-A575-4CAE-8254-7A2826BA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896F2-5E50-4581-ACA2-0F77A80E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7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29F8-8BE2-4C4D-982F-E3D03660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5895-EDB2-4AFC-878F-48BFF494A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46F5D-9A4B-4BEE-9BE3-7264E09BA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2FC0D-2705-4974-B078-A13D96C1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D313A-43F7-4660-AFD8-535B50EF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38E0-88A5-46D8-9EA4-46004398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5A05-CC2C-46A4-8B08-80BD9A58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83FB-4DB3-4494-9661-0C2CF913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CC8B-D872-4268-B862-0782E89BB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D3411-2B85-4FBE-A468-B0CF5FE89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35CE3-547E-4A47-BEA3-2F0A1B886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ADAC6-8024-4C29-82B7-03DF1672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5081D-34E0-470B-ACF5-55A2357D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A9380-2ECF-40D1-B976-370456AC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4086-E4F6-43E3-8AED-3A696546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A8748-1402-43EE-AEF4-83BDB29A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43BFB-F62D-4B00-8E44-E6A36E3A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D393B-16FF-418D-95BB-A19617E7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56EAA-AA35-4BF9-948A-0BF732F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81005-A2D0-4F8B-A36A-31939381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DDDDC-9327-4D8E-9E81-576620B1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40D9-56E3-4566-9A80-67CB20CD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7376-9EAC-487E-B065-B706F1B8E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DB60E-78F9-4725-88C5-F22AC813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DC292-A347-49AD-8E56-9767A6B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CFF75-A259-42CC-A3B3-753D0368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6A32B-F80D-4CE1-8F7C-50DFF616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8BE0-28CD-4FF8-BA38-6578479A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3AC34-C184-48D3-8EFB-9049144C7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37A30-1A24-4F0E-9C83-9D7BF1133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7DF6F-9D56-4CF8-941D-E0320FA7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6951E-7780-4F00-9868-B2DAB363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A3735-720F-48C4-BD4B-930E2F4A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89A93-8F97-4BE2-B304-75799590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7D7EF-A37C-4824-8276-C2D547B55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29C6-AE9D-4615-A4D1-8C5E9D13C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B834-1698-4BC0-A3AE-3714EB71C0E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55717-79DB-4353-9E5C-1AD1DA8BB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393C9-2026-4778-B8B0-65467D716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F914-1D4C-464D-B957-1F4640F8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A080-4D41-4E59-8CBE-14F4C913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8524-02CA-4C3A-86C4-DCAD720C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8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126A-8840-4DB8-9338-478F642D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285010-7AF4-4507-83F3-3E9446748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8" y="233314"/>
            <a:ext cx="11661912" cy="7201155"/>
          </a:xfrm>
        </p:spPr>
      </p:pic>
    </p:spTree>
    <p:extLst>
      <p:ext uri="{BB962C8B-B14F-4D97-AF65-F5344CB8AC3E}">
        <p14:creationId xmlns:p14="http://schemas.microsoft.com/office/powerpoint/2010/main" val="21993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3A3D-038D-4FFE-B080-61A47D1E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C76194-A156-48FE-917D-2E84F4B67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0"/>
            <a:ext cx="11343861" cy="6858000"/>
          </a:xfrm>
        </p:spPr>
      </p:pic>
    </p:spTree>
    <p:extLst>
      <p:ext uri="{BB962C8B-B14F-4D97-AF65-F5344CB8AC3E}">
        <p14:creationId xmlns:p14="http://schemas.microsoft.com/office/powerpoint/2010/main" val="17410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399E-7F0A-4C80-BA43-29504B7F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8B75B9-9A1F-43FD-B855-B8413A3D3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084"/>
            <a:ext cx="10608363" cy="6372791"/>
          </a:xfrm>
        </p:spPr>
      </p:pic>
    </p:spTree>
    <p:extLst>
      <p:ext uri="{BB962C8B-B14F-4D97-AF65-F5344CB8AC3E}">
        <p14:creationId xmlns:p14="http://schemas.microsoft.com/office/powerpoint/2010/main" val="232591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A3AF-E63D-4582-A18A-2D6C7748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4171B7-67F3-470E-9B33-3083798B9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57" y="675826"/>
            <a:ext cx="9261490" cy="5209589"/>
          </a:xfrm>
        </p:spPr>
      </p:pic>
    </p:spTree>
    <p:extLst>
      <p:ext uri="{BB962C8B-B14F-4D97-AF65-F5344CB8AC3E}">
        <p14:creationId xmlns:p14="http://schemas.microsoft.com/office/powerpoint/2010/main" val="32068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4B0B-7729-4FBD-9587-256FDB12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4BB5F9-1767-4C40-8F63-F514AC53B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6" y="180154"/>
            <a:ext cx="10774018" cy="6485689"/>
          </a:xfrm>
        </p:spPr>
      </p:pic>
    </p:spTree>
    <p:extLst>
      <p:ext uri="{BB962C8B-B14F-4D97-AF65-F5344CB8AC3E}">
        <p14:creationId xmlns:p14="http://schemas.microsoft.com/office/powerpoint/2010/main" val="108738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C006-A753-4118-948F-BFA3FAF2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52895A-17F9-46E8-B138-15E8D114D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7702"/>
            <a:ext cx="10972799" cy="6215173"/>
          </a:xfrm>
        </p:spPr>
      </p:pic>
    </p:spTree>
    <p:extLst>
      <p:ext uri="{BB962C8B-B14F-4D97-AF65-F5344CB8AC3E}">
        <p14:creationId xmlns:p14="http://schemas.microsoft.com/office/powerpoint/2010/main" val="331737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3EBA-99E9-48ED-844F-AF034AD7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12AEB-436A-4894-961E-6E87FBB23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3" y="365125"/>
            <a:ext cx="11038250" cy="5889901"/>
          </a:xfrm>
        </p:spPr>
      </p:pic>
    </p:spTree>
    <p:extLst>
      <p:ext uri="{BB962C8B-B14F-4D97-AF65-F5344CB8AC3E}">
        <p14:creationId xmlns:p14="http://schemas.microsoft.com/office/powerpoint/2010/main" val="336323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3EEA-9115-422A-B611-F388DC2F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72B2F-FF58-4787-BC31-789845F9C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365125"/>
            <a:ext cx="10770704" cy="6327223"/>
          </a:xfrm>
        </p:spPr>
      </p:pic>
    </p:spTree>
    <p:extLst>
      <p:ext uri="{BB962C8B-B14F-4D97-AF65-F5344CB8AC3E}">
        <p14:creationId xmlns:p14="http://schemas.microsoft.com/office/powerpoint/2010/main" val="1051401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8036-22BB-458F-90B8-AE896520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707B1-37DC-4776-BCE3-74C800E94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7805"/>
            <a:ext cx="7605796" cy="5526879"/>
          </a:xfrm>
        </p:spPr>
      </p:pic>
    </p:spTree>
    <p:extLst>
      <p:ext uri="{BB962C8B-B14F-4D97-AF65-F5344CB8AC3E}">
        <p14:creationId xmlns:p14="http://schemas.microsoft.com/office/powerpoint/2010/main" val="354992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F898-C500-420B-9DC2-EB03E737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C14A0F-6F49-472B-9B72-9BB2F9F47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9735"/>
            <a:ext cx="10515600" cy="6123140"/>
          </a:xfrm>
        </p:spPr>
      </p:pic>
    </p:spTree>
    <p:extLst>
      <p:ext uri="{BB962C8B-B14F-4D97-AF65-F5344CB8AC3E}">
        <p14:creationId xmlns:p14="http://schemas.microsoft.com/office/powerpoint/2010/main" val="402237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8">
            <a:extLst>
              <a:ext uri="{FF2B5EF4-FFF2-40B4-BE49-F238E27FC236}">
                <a16:creationId xmlns:a16="http://schemas.microsoft.com/office/drawing/2014/main" id="{3667C531-6CD4-4FA8-8CA0-4ECBB27A7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92" y="2928939"/>
            <a:ext cx="8675688" cy="36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3200" b="1" dirty="0">
              <a:solidFill>
                <a:srgbClr val="FF6600"/>
              </a:solidFill>
              <a:latin typeface="Garamond" panose="02020404030301010803" pitchFamily="18" charset="0"/>
              <a:cs typeface="Angsana New" panose="02020603050405020304" pitchFamily="18" charset="-34"/>
            </a:endParaRP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th-TH" altLang="en-US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สพ.ญ. ดาริกา กิ่งเนตร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ที่ปรึกษาด้านความร่วมมือระหว่างประเทศ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และโรคติดต่ออุบัติใหม่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กรมควบคุมโรค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h-TH" altLang="en-US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th-TH" altLang="en-US" dirty="0">
                <a:latin typeface="Tahoma" panose="020B0604030504040204" pitchFamily="34" charset="0"/>
                <a:cs typeface="Tahoma" panose="020B0604030504040204" pitchFamily="34" charset="0"/>
              </a:rPr>
              <a:t> สิงหาคม 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2561</a:t>
            </a:r>
            <a:endParaRPr lang="th-TH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altLang="en-US" sz="1600" b="1" dirty="0">
                <a:solidFill>
                  <a:srgbClr val="FF00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th-TH" altLang="en-US" sz="1600" b="1" dirty="0">
              <a:solidFill>
                <a:srgbClr val="FF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6" name="WordArt 11">
            <a:extLst>
              <a:ext uri="{FF2B5EF4-FFF2-40B4-BE49-F238E27FC236}">
                <a16:creationId xmlns:a16="http://schemas.microsoft.com/office/drawing/2014/main" id="{C3E89528-C8C6-443C-A4B6-6311F4FC5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8156" y="976521"/>
            <a:ext cx="8675688" cy="19524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09"/>
              </a:avLst>
            </a:prstTxWarp>
          </a:bodyPr>
          <a:lstStyle/>
          <a:p>
            <a:pPr algn="ctr" eaLnBrk="1" hangingPunct="1">
              <a:defRPr/>
            </a:pP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 eaLnBrk="1" hangingPunct="1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NEGOTIATION SKILLS</a:t>
            </a:r>
          </a:p>
          <a:p>
            <a:pPr algn="ctr" eaLnBrk="1" hangingPunct="1">
              <a:defRPr/>
            </a:pPr>
            <a:endParaRPr lang="th-TH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F105A8-AF5D-4909-95CF-8AF57E57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7804" y="3044686"/>
            <a:ext cx="1629704" cy="26416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60C3-E9DE-468E-819F-F6D74EB3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7B194E-6AA9-4212-8DAA-7CDD7C4A7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24930" cy="6123140"/>
          </a:xfrm>
        </p:spPr>
      </p:pic>
    </p:spTree>
    <p:extLst>
      <p:ext uri="{BB962C8B-B14F-4D97-AF65-F5344CB8AC3E}">
        <p14:creationId xmlns:p14="http://schemas.microsoft.com/office/powerpoint/2010/main" val="296503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F374-3BBB-4428-87BC-2665729B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1FEB8-BAE3-4EE9-875D-06ED1B695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44200" cy="6123140"/>
          </a:xfrm>
        </p:spPr>
      </p:pic>
    </p:spTree>
    <p:extLst>
      <p:ext uri="{BB962C8B-B14F-4D97-AF65-F5344CB8AC3E}">
        <p14:creationId xmlns:p14="http://schemas.microsoft.com/office/powerpoint/2010/main" val="127934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0354-6194-4005-9FAB-5B20DA24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5791A-47F5-4D79-9809-5FC96185F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22381"/>
            <a:ext cx="10744200" cy="6413238"/>
          </a:xfrm>
        </p:spPr>
      </p:pic>
    </p:spTree>
    <p:extLst>
      <p:ext uri="{BB962C8B-B14F-4D97-AF65-F5344CB8AC3E}">
        <p14:creationId xmlns:p14="http://schemas.microsoft.com/office/powerpoint/2010/main" val="204088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3EB9-761A-42FC-90B2-B373C20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8D6D9F-5413-46ED-A4CF-E5F9554A2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12" y="543340"/>
            <a:ext cx="5738479" cy="5526156"/>
          </a:xfrm>
        </p:spPr>
      </p:pic>
    </p:spTree>
    <p:extLst>
      <p:ext uri="{BB962C8B-B14F-4D97-AF65-F5344CB8AC3E}">
        <p14:creationId xmlns:p14="http://schemas.microsoft.com/office/powerpoint/2010/main" val="66431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5EDE-72BE-4970-89F1-481327AD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100640-707E-4F78-B766-C2935D7AC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04443" cy="6247710"/>
          </a:xfrm>
        </p:spPr>
      </p:pic>
    </p:spTree>
    <p:extLst>
      <p:ext uri="{BB962C8B-B14F-4D97-AF65-F5344CB8AC3E}">
        <p14:creationId xmlns:p14="http://schemas.microsoft.com/office/powerpoint/2010/main" val="833962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EC72-5935-46AB-8A05-616FA68D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02F71C-2544-4633-9384-500261D2F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20" y="812040"/>
            <a:ext cx="8908102" cy="4942369"/>
          </a:xfrm>
        </p:spPr>
      </p:pic>
    </p:spTree>
    <p:extLst>
      <p:ext uri="{BB962C8B-B14F-4D97-AF65-F5344CB8AC3E}">
        <p14:creationId xmlns:p14="http://schemas.microsoft.com/office/powerpoint/2010/main" val="232503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A853-0A63-43B0-A871-15E11C53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3B87F1-8F03-4271-BF17-6CE757684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884"/>
            <a:ext cx="10730948" cy="6380232"/>
          </a:xfrm>
        </p:spPr>
      </p:pic>
    </p:spTree>
    <p:extLst>
      <p:ext uri="{BB962C8B-B14F-4D97-AF65-F5344CB8AC3E}">
        <p14:creationId xmlns:p14="http://schemas.microsoft.com/office/powerpoint/2010/main" val="271915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FE64-3AE4-4EC8-B957-23F5BF15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36A7FB-1F05-48C5-A94E-6D4647961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067"/>
            <a:ext cx="10651435" cy="6335865"/>
          </a:xfrm>
        </p:spPr>
      </p:pic>
    </p:spTree>
    <p:extLst>
      <p:ext uri="{BB962C8B-B14F-4D97-AF65-F5344CB8AC3E}">
        <p14:creationId xmlns:p14="http://schemas.microsoft.com/office/powerpoint/2010/main" val="700726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CF79-2C2B-4BC3-A3AB-755EAEF2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0F32B5-80E8-4B09-82E0-E40E33372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9721"/>
            <a:ext cx="10611678" cy="6123154"/>
          </a:xfrm>
        </p:spPr>
      </p:pic>
    </p:spTree>
    <p:extLst>
      <p:ext uri="{BB962C8B-B14F-4D97-AF65-F5344CB8AC3E}">
        <p14:creationId xmlns:p14="http://schemas.microsoft.com/office/powerpoint/2010/main" val="169703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8A07-2B1C-4E03-8972-8162EF56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83F146-A7BD-44A9-A3DA-C98818C3B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5" y="550583"/>
            <a:ext cx="9074426" cy="7602352"/>
          </a:xfrm>
        </p:spPr>
      </p:pic>
    </p:spTree>
    <p:extLst>
      <p:ext uri="{BB962C8B-B14F-4D97-AF65-F5344CB8AC3E}">
        <p14:creationId xmlns:p14="http://schemas.microsoft.com/office/powerpoint/2010/main" val="165279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5F1C-4846-4941-AB3B-74B08AB26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40B20-C295-4A79-91E0-D8459D683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6C6EB-AD48-4939-9D07-CF146BD29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-35248"/>
            <a:ext cx="11290852" cy="70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8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7F5E-5130-4277-BFC1-20A73CFA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BE9037-6C6E-4CAA-8170-763B42B3E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824"/>
            <a:ext cx="10717696" cy="6557176"/>
          </a:xfrm>
        </p:spPr>
      </p:pic>
    </p:spTree>
    <p:extLst>
      <p:ext uri="{BB962C8B-B14F-4D97-AF65-F5344CB8AC3E}">
        <p14:creationId xmlns:p14="http://schemas.microsoft.com/office/powerpoint/2010/main" val="1519692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3CA4-2AC9-4AF7-8528-5206BB05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48AC86-C31E-4AA2-9AB6-7A44733CA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3481"/>
            <a:ext cx="10515600" cy="6036081"/>
          </a:xfrm>
        </p:spPr>
      </p:pic>
    </p:spTree>
    <p:extLst>
      <p:ext uri="{BB962C8B-B14F-4D97-AF65-F5344CB8AC3E}">
        <p14:creationId xmlns:p14="http://schemas.microsoft.com/office/powerpoint/2010/main" val="1268592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E969-0C9B-4468-984B-CA7E644E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527CA-4D78-4B53-83DF-1DB4D9CC0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9734"/>
            <a:ext cx="10515600" cy="6335865"/>
          </a:xfrm>
        </p:spPr>
      </p:pic>
    </p:spTree>
    <p:extLst>
      <p:ext uri="{BB962C8B-B14F-4D97-AF65-F5344CB8AC3E}">
        <p14:creationId xmlns:p14="http://schemas.microsoft.com/office/powerpoint/2010/main" val="1685147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B091-2D7F-4F7A-AB2B-5205E5F6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9E6B56-EEE0-472D-8CA2-51F5101D9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313971"/>
          </a:xfrm>
        </p:spPr>
      </p:pic>
    </p:spTree>
    <p:extLst>
      <p:ext uri="{BB962C8B-B14F-4D97-AF65-F5344CB8AC3E}">
        <p14:creationId xmlns:p14="http://schemas.microsoft.com/office/powerpoint/2010/main" val="3942981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07C3-36CE-4648-B365-9C5F81B6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952722-3949-4169-937F-A8E424633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63968"/>
            <a:ext cx="10515599" cy="7894941"/>
          </a:xfrm>
        </p:spPr>
      </p:pic>
    </p:spTree>
    <p:extLst>
      <p:ext uri="{BB962C8B-B14F-4D97-AF65-F5344CB8AC3E}">
        <p14:creationId xmlns:p14="http://schemas.microsoft.com/office/powerpoint/2010/main" val="68413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09E4-03A7-4551-8682-7EAA3CDD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A46D0-9F3D-47DC-ADB0-5213B22F9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0515600" cy="7778035"/>
          </a:xfrm>
        </p:spPr>
      </p:pic>
    </p:spTree>
    <p:extLst>
      <p:ext uri="{BB962C8B-B14F-4D97-AF65-F5344CB8AC3E}">
        <p14:creationId xmlns:p14="http://schemas.microsoft.com/office/powerpoint/2010/main" val="4265329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2D4C-EDEF-4333-86ED-1B5E48C4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A18E83-9A1B-4FE1-A29B-35A834365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297601"/>
            <a:ext cx="10880034" cy="6195274"/>
          </a:xfrm>
        </p:spPr>
      </p:pic>
    </p:spTree>
    <p:extLst>
      <p:ext uri="{BB962C8B-B14F-4D97-AF65-F5344CB8AC3E}">
        <p14:creationId xmlns:p14="http://schemas.microsoft.com/office/powerpoint/2010/main" val="1577417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4CF0-ADE2-485F-BA20-23507CB4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FA601-A570-4D7B-80DE-E6AFD56DD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365125"/>
            <a:ext cx="10611678" cy="6215173"/>
          </a:xfrm>
        </p:spPr>
      </p:pic>
    </p:spTree>
    <p:extLst>
      <p:ext uri="{BB962C8B-B14F-4D97-AF65-F5344CB8AC3E}">
        <p14:creationId xmlns:p14="http://schemas.microsoft.com/office/powerpoint/2010/main" val="1687166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A4FD-0C2F-4876-A4C9-A432F032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014D8-FC03-49C4-8E03-9102C5D51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153089"/>
            <a:ext cx="10840278" cy="8138705"/>
          </a:xfrm>
        </p:spPr>
      </p:pic>
    </p:spTree>
    <p:extLst>
      <p:ext uri="{BB962C8B-B14F-4D97-AF65-F5344CB8AC3E}">
        <p14:creationId xmlns:p14="http://schemas.microsoft.com/office/powerpoint/2010/main" val="429453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5B7A-83D0-4249-B670-6D805EC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96732-CDD9-4078-ABB5-8613C6B7E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" y="244846"/>
            <a:ext cx="10760765" cy="6613154"/>
          </a:xfrm>
        </p:spPr>
      </p:pic>
    </p:spTree>
    <p:extLst>
      <p:ext uri="{BB962C8B-B14F-4D97-AF65-F5344CB8AC3E}">
        <p14:creationId xmlns:p14="http://schemas.microsoft.com/office/powerpoint/2010/main" val="146353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76E-0811-4BA1-8E1F-1B3DF475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3B6F9-0E53-4938-80A5-A23E2D77C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"/>
            <a:ext cx="11476383" cy="6666178"/>
          </a:xfrm>
        </p:spPr>
      </p:pic>
    </p:spTree>
    <p:extLst>
      <p:ext uri="{BB962C8B-B14F-4D97-AF65-F5344CB8AC3E}">
        <p14:creationId xmlns:p14="http://schemas.microsoft.com/office/powerpoint/2010/main" val="1268456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D9FB-4732-4A5D-9F1B-3F1FCEEF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BBBF0-4BB5-40A0-8391-93848398F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365125"/>
            <a:ext cx="10999303" cy="6127750"/>
          </a:xfrm>
        </p:spPr>
      </p:pic>
    </p:spTree>
    <p:extLst>
      <p:ext uri="{BB962C8B-B14F-4D97-AF65-F5344CB8AC3E}">
        <p14:creationId xmlns:p14="http://schemas.microsoft.com/office/powerpoint/2010/main" val="1648278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966E-4EDD-4ADD-9F35-AA8E8C45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AB007-A046-4911-9613-85CED85C9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24930" cy="6127750"/>
          </a:xfrm>
        </p:spPr>
      </p:pic>
    </p:spTree>
    <p:extLst>
      <p:ext uri="{BB962C8B-B14F-4D97-AF65-F5344CB8AC3E}">
        <p14:creationId xmlns:p14="http://schemas.microsoft.com/office/powerpoint/2010/main" val="1154739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EED2-AA07-45F2-9AEF-7815B352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2C6D7D-F31E-471B-9BC2-8E829543D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365125"/>
            <a:ext cx="10893285" cy="6006233"/>
          </a:xfrm>
        </p:spPr>
      </p:pic>
    </p:spTree>
    <p:extLst>
      <p:ext uri="{BB962C8B-B14F-4D97-AF65-F5344CB8AC3E}">
        <p14:creationId xmlns:p14="http://schemas.microsoft.com/office/powerpoint/2010/main" val="1438067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A332-BDD8-4E1C-8F46-76F080C9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115E2-432F-490D-9A00-AE68C729A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440808"/>
            <a:ext cx="10787269" cy="5976384"/>
          </a:xfrm>
        </p:spPr>
      </p:pic>
    </p:spTree>
    <p:extLst>
      <p:ext uri="{BB962C8B-B14F-4D97-AF65-F5344CB8AC3E}">
        <p14:creationId xmlns:p14="http://schemas.microsoft.com/office/powerpoint/2010/main" val="4044075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8AE8-4CEF-47F1-883F-3ADB6A87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4967F-3F60-4E47-A0B5-ECDF95512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91191" cy="6123140"/>
          </a:xfrm>
        </p:spPr>
      </p:pic>
    </p:spTree>
    <p:extLst>
      <p:ext uri="{BB962C8B-B14F-4D97-AF65-F5344CB8AC3E}">
        <p14:creationId xmlns:p14="http://schemas.microsoft.com/office/powerpoint/2010/main" val="2148826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A28C-B84D-4A2D-B91F-9965A136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D220F4-672A-454D-A695-645DDE63D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9735"/>
            <a:ext cx="10515600" cy="6123140"/>
          </a:xfrm>
        </p:spPr>
      </p:pic>
    </p:spTree>
    <p:extLst>
      <p:ext uri="{BB962C8B-B14F-4D97-AF65-F5344CB8AC3E}">
        <p14:creationId xmlns:p14="http://schemas.microsoft.com/office/powerpoint/2010/main" val="379214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05B1-431B-49BB-93E2-92567F6A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3B8A35-8EAF-44AE-BE0A-24F3ED911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267753"/>
            <a:ext cx="10611678" cy="6225122"/>
          </a:xfrm>
        </p:spPr>
      </p:pic>
    </p:spTree>
    <p:extLst>
      <p:ext uri="{BB962C8B-B14F-4D97-AF65-F5344CB8AC3E}">
        <p14:creationId xmlns:p14="http://schemas.microsoft.com/office/powerpoint/2010/main" val="4196113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6E7A-DE41-4221-816C-5492C41F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C58CB3-7C05-4235-A809-7BB3E9C48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10377462" cy="4295533"/>
          </a:xfrm>
        </p:spPr>
      </p:pic>
    </p:spTree>
    <p:extLst>
      <p:ext uri="{BB962C8B-B14F-4D97-AF65-F5344CB8AC3E}">
        <p14:creationId xmlns:p14="http://schemas.microsoft.com/office/powerpoint/2010/main" val="2178637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95D5-3CC0-4451-B869-7D9F6888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63BD44-2815-4AB5-B762-D850E9957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0909"/>
            <a:ext cx="10744200" cy="6016182"/>
          </a:xfrm>
        </p:spPr>
      </p:pic>
    </p:spTree>
    <p:extLst>
      <p:ext uri="{BB962C8B-B14F-4D97-AF65-F5344CB8AC3E}">
        <p14:creationId xmlns:p14="http://schemas.microsoft.com/office/powerpoint/2010/main" val="1576300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4A5F-6876-40C7-B319-4A6486DC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C0EC17-49C2-45CB-975F-D2854D42B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44200" cy="5767445"/>
          </a:xfrm>
        </p:spPr>
      </p:pic>
    </p:spTree>
    <p:extLst>
      <p:ext uri="{BB962C8B-B14F-4D97-AF65-F5344CB8AC3E}">
        <p14:creationId xmlns:p14="http://schemas.microsoft.com/office/powerpoint/2010/main" val="299503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4313-523D-437B-B44B-A774207E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46BE6-A786-449E-AD2A-C2CEA186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365125"/>
            <a:ext cx="11158330" cy="6404214"/>
          </a:xfrm>
        </p:spPr>
      </p:pic>
    </p:spTree>
    <p:extLst>
      <p:ext uri="{BB962C8B-B14F-4D97-AF65-F5344CB8AC3E}">
        <p14:creationId xmlns:p14="http://schemas.microsoft.com/office/powerpoint/2010/main" val="3394536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0DFF-426C-4A60-B35B-C7D51755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3DA69-D383-4123-8510-9EC8C803C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9620"/>
            <a:ext cx="10651435" cy="5787343"/>
          </a:xfrm>
        </p:spPr>
      </p:pic>
    </p:spTree>
    <p:extLst>
      <p:ext uri="{BB962C8B-B14F-4D97-AF65-F5344CB8AC3E}">
        <p14:creationId xmlns:p14="http://schemas.microsoft.com/office/powerpoint/2010/main" val="103868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A2E9-7968-4449-B21A-75DA9E54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1A36EF-32AD-4AB0-9089-1FA2478F9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01" y="365125"/>
            <a:ext cx="9657998" cy="5461346"/>
          </a:xfrm>
        </p:spPr>
      </p:pic>
    </p:spTree>
    <p:extLst>
      <p:ext uri="{BB962C8B-B14F-4D97-AF65-F5344CB8AC3E}">
        <p14:creationId xmlns:p14="http://schemas.microsoft.com/office/powerpoint/2010/main" val="4093919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E40A-7AEB-4295-A3F4-A55B4A1B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9B4AA0-F6A5-40A2-8A86-68CBDAAFA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364127"/>
            <a:ext cx="10880035" cy="5677899"/>
          </a:xfrm>
        </p:spPr>
      </p:pic>
    </p:spTree>
    <p:extLst>
      <p:ext uri="{BB962C8B-B14F-4D97-AF65-F5344CB8AC3E}">
        <p14:creationId xmlns:p14="http://schemas.microsoft.com/office/powerpoint/2010/main" val="137485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013B-33DB-4FD1-91D0-BD16B468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6655A0-9C56-4C73-939A-78B46CED9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24930" cy="6123140"/>
          </a:xfrm>
        </p:spPr>
      </p:pic>
    </p:spTree>
    <p:extLst>
      <p:ext uri="{BB962C8B-B14F-4D97-AF65-F5344CB8AC3E}">
        <p14:creationId xmlns:p14="http://schemas.microsoft.com/office/powerpoint/2010/main" val="3427922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0A16-FB3F-44B6-B099-AC9118D7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2F82CD-08ED-4AED-9E84-E2794BFFE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44" y="365125"/>
            <a:ext cx="5980274" cy="5673380"/>
          </a:xfrm>
        </p:spPr>
      </p:pic>
    </p:spTree>
    <p:extLst>
      <p:ext uri="{BB962C8B-B14F-4D97-AF65-F5344CB8AC3E}">
        <p14:creationId xmlns:p14="http://schemas.microsoft.com/office/powerpoint/2010/main" val="25648705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CD1B-E2AB-4683-A0B1-013BDEF4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3BEA29-2B1C-4384-A2FC-B31419F39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9735"/>
            <a:ext cx="10651435" cy="6123140"/>
          </a:xfrm>
        </p:spPr>
      </p:pic>
    </p:spTree>
    <p:extLst>
      <p:ext uri="{BB962C8B-B14F-4D97-AF65-F5344CB8AC3E}">
        <p14:creationId xmlns:p14="http://schemas.microsoft.com/office/powerpoint/2010/main" val="2846662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D71D-9DD3-4BC5-B599-E52DBE27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F27931-E1E1-41CF-95CC-8D637544A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691191" cy="6026132"/>
          </a:xfrm>
        </p:spPr>
      </p:pic>
    </p:spTree>
    <p:extLst>
      <p:ext uri="{BB962C8B-B14F-4D97-AF65-F5344CB8AC3E}">
        <p14:creationId xmlns:p14="http://schemas.microsoft.com/office/powerpoint/2010/main" val="929046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2F15-C7BC-442F-B674-F4EF1C65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137860-9014-48A7-BD7F-DBFE6EFB5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47" y="365125"/>
            <a:ext cx="8046047" cy="5421096"/>
          </a:xfrm>
        </p:spPr>
      </p:pic>
    </p:spTree>
    <p:extLst>
      <p:ext uri="{BB962C8B-B14F-4D97-AF65-F5344CB8AC3E}">
        <p14:creationId xmlns:p14="http://schemas.microsoft.com/office/powerpoint/2010/main" val="2033981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A03D-300F-4B1D-B2A9-70BDD320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22768-931B-40F5-8FFE-75AF22EDC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76384"/>
          </a:xfrm>
        </p:spPr>
      </p:pic>
    </p:spTree>
    <p:extLst>
      <p:ext uri="{BB962C8B-B14F-4D97-AF65-F5344CB8AC3E}">
        <p14:creationId xmlns:p14="http://schemas.microsoft.com/office/powerpoint/2010/main" val="169576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8F84-479F-4F1B-AA5F-9F3B5E36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136E7-F8FF-4363-B534-B80548C9A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57452" cy="6812932"/>
          </a:xfrm>
        </p:spPr>
      </p:pic>
    </p:spTree>
    <p:extLst>
      <p:ext uri="{BB962C8B-B14F-4D97-AF65-F5344CB8AC3E}">
        <p14:creationId xmlns:p14="http://schemas.microsoft.com/office/powerpoint/2010/main" val="335941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F2EC-EC10-476D-BC64-28AF92E7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8FC52-A15D-40AC-A10C-122EB592A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218004"/>
            <a:ext cx="11251096" cy="6394831"/>
          </a:xfrm>
        </p:spPr>
      </p:pic>
    </p:spTree>
    <p:extLst>
      <p:ext uri="{BB962C8B-B14F-4D97-AF65-F5344CB8AC3E}">
        <p14:creationId xmlns:p14="http://schemas.microsoft.com/office/powerpoint/2010/main" val="1775767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45A7-A095-4E1C-8D25-1CCC4966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1AB1C-034F-44D5-822D-D181F8FAB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9" y="567590"/>
            <a:ext cx="8638219" cy="5722820"/>
          </a:xfrm>
        </p:spPr>
      </p:pic>
    </p:spTree>
    <p:extLst>
      <p:ext uri="{BB962C8B-B14F-4D97-AF65-F5344CB8AC3E}">
        <p14:creationId xmlns:p14="http://schemas.microsoft.com/office/powerpoint/2010/main" val="244052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1C65-A945-4F3D-A3A6-9087AF50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C4C102-5EE4-47B9-AEAE-1ABC5D0A1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7" y="212667"/>
            <a:ext cx="7068862" cy="6432665"/>
          </a:xfrm>
        </p:spPr>
      </p:pic>
    </p:spTree>
    <p:extLst>
      <p:ext uri="{BB962C8B-B14F-4D97-AF65-F5344CB8AC3E}">
        <p14:creationId xmlns:p14="http://schemas.microsoft.com/office/powerpoint/2010/main" val="341760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767C-00C5-4E22-91C8-F3EF8166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9DC4D8-0EE9-43EF-9949-745818588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5" y="507396"/>
            <a:ext cx="8345556" cy="5843208"/>
          </a:xfrm>
        </p:spPr>
      </p:pic>
    </p:spTree>
    <p:extLst>
      <p:ext uri="{BB962C8B-B14F-4D97-AF65-F5344CB8AC3E}">
        <p14:creationId xmlns:p14="http://schemas.microsoft.com/office/powerpoint/2010/main" val="64868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B8C2-51CB-4F5E-99AD-27090E5C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85862-73B8-4F12-85E3-F10FB40CE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4" y="265043"/>
            <a:ext cx="11317862" cy="6347792"/>
          </a:xfrm>
        </p:spPr>
      </p:pic>
    </p:spTree>
    <p:extLst>
      <p:ext uri="{BB962C8B-B14F-4D97-AF65-F5344CB8AC3E}">
        <p14:creationId xmlns:p14="http://schemas.microsoft.com/office/powerpoint/2010/main" val="350515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</Words>
  <Application>Microsoft Office PowerPoint</Application>
  <PresentationFormat>Widescreen</PresentationFormat>
  <Paragraphs>10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Angsana New</vt:lpstr>
      <vt:lpstr>Arial</vt:lpstr>
      <vt:lpstr>Calibri</vt:lpstr>
      <vt:lpstr>Calibri Light</vt:lpstr>
      <vt:lpstr>Cordia New</vt:lpstr>
      <vt:lpstr>Garamond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Darika</dc:creator>
  <cp:lastModifiedBy>Darika</cp:lastModifiedBy>
  <cp:revision>7</cp:revision>
  <dcterms:created xsi:type="dcterms:W3CDTF">2018-08-23T01:27:59Z</dcterms:created>
  <dcterms:modified xsi:type="dcterms:W3CDTF">2018-08-23T02:16:40Z</dcterms:modified>
</cp:coreProperties>
</file>