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3"/>
  </p:handoutMasterIdLst>
  <p:sldIdLst>
    <p:sldId id="313" r:id="rId2"/>
    <p:sldId id="303" r:id="rId3"/>
    <p:sldId id="257" r:id="rId4"/>
    <p:sldId id="314" r:id="rId5"/>
    <p:sldId id="258" r:id="rId6"/>
    <p:sldId id="259" r:id="rId7"/>
    <p:sldId id="279" r:id="rId8"/>
    <p:sldId id="281" r:id="rId9"/>
    <p:sldId id="318" r:id="rId10"/>
    <p:sldId id="282" r:id="rId11"/>
    <p:sldId id="283" r:id="rId12"/>
    <p:sldId id="284" r:id="rId13"/>
    <p:sldId id="320" r:id="rId14"/>
    <p:sldId id="317" r:id="rId15"/>
    <p:sldId id="286" r:id="rId16"/>
    <p:sldId id="285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301" r:id="rId27"/>
    <p:sldId id="296" r:id="rId28"/>
    <p:sldId id="297" r:id="rId29"/>
    <p:sldId id="323" r:id="rId30"/>
    <p:sldId id="299" r:id="rId31"/>
    <p:sldId id="304" r:id="rId32"/>
    <p:sldId id="307" r:id="rId33"/>
    <p:sldId id="306" r:id="rId34"/>
    <p:sldId id="321" r:id="rId35"/>
    <p:sldId id="305" r:id="rId36"/>
    <p:sldId id="277" r:id="rId37"/>
    <p:sldId id="316" r:id="rId38"/>
    <p:sldId id="302" r:id="rId39"/>
    <p:sldId id="308" r:id="rId40"/>
    <p:sldId id="309" r:id="rId41"/>
    <p:sldId id="310" r:id="rId4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758E-E3D3-44A2-A114-A86E77CCD1FC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5E472-62DD-4BAB-AB62-476876F6B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8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0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1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5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6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3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9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0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8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3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123088"/>
            <a:ext cx="12192000" cy="2017987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รูปแบบการนำเสนอการ</a:t>
            </a:r>
            <a:r>
              <a:rPr lang="th-TH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ตรวจรับรองใหม่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/</a:t>
            </a:r>
            <a:r>
              <a:rPr lang="th-TH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ตรวจต่ออายุการรับรอง</a:t>
            </a:r>
            <a:br>
              <a:rPr lang="th-TH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การปฏิบัติที่ดีสำหรับโรงฆ่าสัตว์</a:t>
            </a:r>
            <a:b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(ฉบับปรับปรุง ตุลาคม </a:t>
            </a:r>
            <a:r>
              <a:rPr lang="en-US" alt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2565)</a:t>
            </a:r>
            <a:endParaRPr lang="th-TH" altLang="th-TH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880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-64008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ทิศทางการกำจัดของเสียของอาคารผลิต (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Waste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2292" y="1143538"/>
            <a:ext cx="10527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แสดงทิศทางของของเสียประเภทต่างๆ ที่เกิดขึ้นในพื้นที่ส่วนต่างๆ ของอาคารผลิต จนกระทั่งออกจากอาคารผลิต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0120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แหล่งน้ำใช้ในโรงงาน และการบำบัดน้ำใช้ (ถ้ามี)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2020" y="1573306"/>
            <a:ext cx="101250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แหล่งที่มาของน้ำใช้ คือ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น้ำประปา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น้ำบาดาล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น้ำผิวดิน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 </a:t>
            </a:r>
          </a:p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การบำบัดน้ำใช้          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  ระบุวิธี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………………...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</a:p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       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ไม่มี</a:t>
            </a:r>
          </a:p>
        </p:txBody>
      </p:sp>
      <p:sp>
        <p:nvSpPr>
          <p:cNvPr id="2" name="Rectangle 1"/>
          <p:cNvSpPr/>
          <p:nvPr/>
        </p:nvSpPr>
        <p:spPr>
          <a:xfrm>
            <a:off x="1122020" y="3527798"/>
            <a:ext cx="5444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ภาพถ่ายผลตรวจคุณภาพน้ำใช้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น้ำแข็งล่าสุด</a:t>
            </a:r>
          </a:p>
        </p:txBody>
      </p:sp>
    </p:spTree>
    <p:extLst>
      <p:ext uri="{BB962C8B-B14F-4D97-AF65-F5344CB8AC3E}">
        <p14:creationId xmlns:p14="http://schemas.microsoft.com/office/powerpoint/2010/main" val="3681298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แหล่งที่มาของสัตว์มีชีวิตเข้าเชือด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7386" y="1699636"/>
            <a:ext cx="113804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แหล่งที่มาของสัตว์ที่เข้าเชือดประจำ จำนวนทั้งหมด                  แห่ง</a:t>
            </a:r>
          </a:p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แบ่งเป็น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GAP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จำนวน                           แห่ง</a:t>
            </a:r>
          </a:p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non-GAP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จำนวน                          แห่ง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8423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สัดส่วนชนิดสินค้าที่จำหน่าย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(Final Product)</a:t>
            </a:r>
            <a:endParaRPr lang="th-TH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035C0B-3242-D7C6-B55C-1F30C241B209}"/>
              </a:ext>
            </a:extLst>
          </p:cNvPr>
          <p:cNvSpPr txBox="1"/>
          <p:nvPr/>
        </p:nvSpPr>
        <p:spPr>
          <a:xfrm>
            <a:off x="1517800" y="886126"/>
            <a:ext cx="10541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สัดส่วน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ขายซีก </a:t>
            </a:r>
          </a:p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หรือสัดส่วน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ไก่ตัว (สัดส่วนล้วง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ไม่ล้วงเครื่องใน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กรณีเป็นโรงฆ่าสัตว์ปีก</a:t>
            </a:r>
            <a:endParaRPr lang="en-US" sz="36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ชิ้นส่วนตัดแต่ง </a:t>
            </a:r>
          </a:p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สัดส่วนการขาย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by product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และเครื่องในแต่ละประเภท</a:t>
            </a:r>
            <a:endParaRPr lang="en-US" sz="36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2800" i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ข้อมูลที่เป็นปัจจุบัน</a:t>
            </a:r>
            <a:endParaRPr lang="th-TH" sz="3600" i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076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แผนผังกระบวนการผลิต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(Process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1476" y="998269"/>
            <a:ext cx="11890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เริ่มตั้งแต่การรับสัตว์มีชีวิตผ่านกระบวนการขั้นตอนต่างๆ จนถึงผลผลิตสุดท้าย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Final Product) </a:t>
            </a:r>
            <a:r>
              <a:rPr lang="th-TH" sz="36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แสดงให้ครบทุกผลิตภัณฑ์ที่ระบุในสไลด์ก่อนหน้า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2234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234440" y="756137"/>
            <a:ext cx="8394192" cy="2700092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ประตูทางเข้า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ออกสัตว์มีชีวิตและเนื้อสัตว์</a:t>
            </a:r>
          </a:p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พื้นที่ล้างรถขนส่งสัตว์มีชีวิต</a:t>
            </a:r>
          </a:p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พื้นที่ลงสัตว์มีชีวิต </a:t>
            </a:r>
          </a:p>
        </p:txBody>
      </p:sp>
    </p:spTree>
    <p:extLst>
      <p:ext uri="{BB962C8B-B14F-4D97-AF65-F5344CB8AC3E}">
        <p14:creationId xmlns:p14="http://schemas.microsoft.com/office/powerpoint/2010/main" val="3409112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88135" y="1021313"/>
            <a:ext cx="10592031" cy="2075688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รถขนส่งสัตว์มีชีวิต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โรงพักสัตว์ พื้นที่คอกพักสัตว์ป่วย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พื้นที่เชื่อมระหว่างคอกพักสัตว์อาคารผลิต หรือ บริเวณลงกล่องไก่ </a:t>
            </a:r>
            <a:r>
              <a:rPr lang="th-TH" sz="24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กรณีเป็นโรงฆ่าสัตว์ปีก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715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24127" y="1076177"/>
            <a:ext cx="9491473" cy="174931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พื้นที่เปลี่ยนชุดพนักงาน ชุดพนักงาน พร้อมสิ่งอำนวยความสะดวก 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ประตูทางเข้าพนักงาน บริเวณพื้นที่จัดเก็บชุดพนักงานแต่ละส่วน อ่างล้างมือ ห้องน้ำ ตู้ล็อกเกอร์ จุดวางรองเท้าและผ้ากันเปื้อน) </a:t>
            </a:r>
          </a:p>
        </p:txBody>
      </p:sp>
    </p:spTree>
    <p:extLst>
      <p:ext uri="{BB962C8B-B14F-4D97-AF65-F5344CB8AC3E}">
        <p14:creationId xmlns:p14="http://schemas.microsoft.com/office/powerpoint/2010/main" val="1967133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630936" y="1012169"/>
            <a:ext cx="10140696" cy="1548151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Clean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Unclean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สิ่งอำนวยความสะดวก รวมทั้ง พื้น ผนัง เพดาน ของแต่ละพื้นที่ และจุดแบ่งระหว่างพื้นที่ทั้ง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ส่วน</a:t>
            </a:r>
          </a:p>
        </p:txBody>
      </p:sp>
    </p:spTree>
    <p:extLst>
      <p:ext uri="{BB962C8B-B14F-4D97-AF65-F5344CB8AC3E}">
        <p14:creationId xmlns:p14="http://schemas.microsoft.com/office/powerpoint/2010/main" val="277908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908471" y="1076177"/>
            <a:ext cx="7092529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บริเวณพื้นที่บังคับสัตว์ พื้นที่ทำสลบ และการทำสลบ</a:t>
            </a:r>
          </a:p>
        </p:txBody>
      </p:sp>
    </p:spTree>
    <p:extLst>
      <p:ext uri="{BB962C8B-B14F-4D97-AF65-F5344CB8AC3E}">
        <p14:creationId xmlns:p14="http://schemas.microsoft.com/office/powerpoint/2010/main" val="192865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1179270" y="54403"/>
            <a:ext cx="9287434" cy="112585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h-TH" sz="6000" b="1" dirty="0">
                <a:solidFill>
                  <a:schemeClr val="accent5">
                    <a:lumMod val="75000"/>
                  </a:schemeClr>
                </a:solidFill>
              </a:rPr>
              <a:t>ชื่อโรงฆ่าสัตว์</a:t>
            </a:r>
          </a:p>
        </p:txBody>
      </p:sp>
      <p:sp>
        <p:nvSpPr>
          <p:cNvPr id="2560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30807" y="1464350"/>
            <a:ext cx="9310968" cy="725045"/>
          </a:xfrm>
        </p:spPr>
        <p:txBody>
          <a:bodyPr>
            <a:normAutofit/>
          </a:bodyPr>
          <a:lstStyle/>
          <a:p>
            <a:pPr eaLnBrk="1" hangingPunct="1">
              <a:buFont typeface="Corbel" pitchFamily="34" charset="0"/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ที่ตั้ง</a:t>
            </a:r>
          </a:p>
        </p:txBody>
      </p:sp>
      <p:sp>
        <p:nvSpPr>
          <p:cNvPr id="5" name="Minus Sign 4"/>
          <p:cNvSpPr/>
          <p:nvPr/>
        </p:nvSpPr>
        <p:spPr>
          <a:xfrm>
            <a:off x="3098181" y="1014412"/>
            <a:ext cx="5638800" cy="417513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Minus Sign 5"/>
          <p:cNvSpPr/>
          <p:nvPr/>
        </p:nvSpPr>
        <p:spPr>
          <a:xfrm>
            <a:off x="3098181" y="2254018"/>
            <a:ext cx="5638800" cy="417512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25606" name="ตัวยึดเนื้อหา 2"/>
          <p:cNvSpPr txBox="1">
            <a:spLocks/>
          </p:cNvSpPr>
          <p:nvPr/>
        </p:nvSpPr>
        <p:spPr bwMode="auto">
          <a:xfrm>
            <a:off x="503710" y="2671530"/>
            <a:ext cx="10267950" cy="193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ขอบข่ายที่ขอรับการรับรอง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en-US" sz="32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ระบุชนิดสัตว์</a:t>
            </a:r>
          </a:p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ประเภทการรับรอง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2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ตรวจรับรองใหม่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/</a:t>
            </a:r>
            <a:r>
              <a:rPr lang="th-TH" altLang="en-US" sz="32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ตรวจต่ออายุการรับรอง</a:t>
            </a:r>
          </a:p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วันหมดอายุการรับรอง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endParaRPr lang="th-TH" altLang="en-US" sz="32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ตัวยึดเนื้อหา 2">
            <a:extLst>
              <a:ext uri="{FF2B5EF4-FFF2-40B4-BE49-F238E27FC236}">
                <a16:creationId xmlns:a16="http://schemas.microsoft.com/office/drawing/2014/main" id="{216F4A87-F256-447C-A655-865AD1E4616D}"/>
              </a:ext>
            </a:extLst>
          </p:cNvPr>
          <p:cNvSpPr txBox="1">
            <a:spLocks/>
          </p:cNvSpPr>
          <p:nvPr/>
        </p:nvSpPr>
        <p:spPr bwMode="auto">
          <a:xfrm>
            <a:off x="7406640" y="4608576"/>
            <a:ext cx="5280514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จำนวนพนักงานรวม             คน</a:t>
            </a:r>
          </a:p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พื้นที่ส่วนสกปรก             คน</a:t>
            </a:r>
          </a:p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พื้นที่ส่วนสะอาด             คน</a:t>
            </a:r>
          </a:p>
        </p:txBody>
      </p:sp>
      <p:sp>
        <p:nvSpPr>
          <p:cNvPr id="10" name="ตัวยึดเนื้อหา 2">
            <a:extLst>
              <a:ext uri="{FF2B5EF4-FFF2-40B4-BE49-F238E27FC236}">
                <a16:creationId xmlns:a16="http://schemas.microsoft.com/office/drawing/2014/main" id="{216F4A87-F256-447C-A655-865AD1E4616D}"/>
              </a:ext>
            </a:extLst>
          </p:cNvPr>
          <p:cNvSpPr txBox="1">
            <a:spLocks/>
          </p:cNvSpPr>
          <p:nvPr/>
        </p:nvSpPr>
        <p:spPr bwMode="auto">
          <a:xfrm>
            <a:off x="503710" y="4385034"/>
            <a:ext cx="690293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กำลังการผลิตเฉลี่ย               	ตัว/วัน</a:t>
            </a:r>
          </a:p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กำลังการผลิตสูงสุด   		ตัว/วัน </a:t>
            </a:r>
          </a:p>
          <a:p>
            <a:pPr>
              <a:spcBef>
                <a:spcPct val="20000"/>
              </a:spcBef>
            </a:pPr>
            <a:r>
              <a:rPr lang="th-TH" altLang="en-US" sz="20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(ผลิตได้จริงสูงสุด)</a:t>
            </a:r>
          </a:p>
        </p:txBody>
      </p:sp>
    </p:spTree>
    <p:extLst>
      <p:ext uri="{BB962C8B-B14F-4D97-AF65-F5344CB8AC3E}">
        <p14:creationId xmlns:p14="http://schemas.microsoft.com/office/powerpoint/2010/main" val="822536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644101" y="953386"/>
            <a:ext cx="6808260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บริเวณพื้นที่เชือดเอาเลือดออก 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2591953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550984" y="996493"/>
            <a:ext cx="8757608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บริเวณพื้นที่ลวกขน เอาขน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หนังออก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3898027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979009" y="931178"/>
            <a:ext cx="6811679" cy="778750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บริเวณพื้นที่เอาหัว เครื่องในออก 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647979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53606" y="1018700"/>
            <a:ext cx="11432011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บริเวณพื้นที่จุดตรวจซากสัตว์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(Post-mortem area)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1809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31401" y="1026538"/>
            <a:ext cx="7937696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บริเวณพื้นที่ล้างซากสัตว์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(Final wash)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52336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753022" y="996494"/>
            <a:ext cx="11627954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บริเวณพื้นที่ลดอุณหภูมิซาก และการวัดอุณหภูมิซาก </a:t>
            </a:r>
          </a:p>
        </p:txBody>
      </p:sp>
    </p:spTree>
    <p:extLst>
      <p:ext uri="{BB962C8B-B14F-4D97-AF65-F5344CB8AC3E}">
        <p14:creationId xmlns:p14="http://schemas.microsoft.com/office/powerpoint/2010/main" val="3705174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6" name="ตัวยึดเนื้อหา 2">
            <a:extLst>
              <a:ext uri="{FF2B5EF4-FFF2-40B4-BE49-F238E27FC236}">
                <a16:creationId xmlns:a16="http://schemas.microsoft.com/office/drawing/2014/main" id="{23C12F2A-EEDC-3245-1A91-332E62C54211}"/>
              </a:ext>
            </a:extLst>
          </p:cNvPr>
          <p:cNvSpPr txBox="1">
            <a:spLocks/>
          </p:cNvSpPr>
          <p:nvPr/>
        </p:nvSpPr>
        <p:spPr>
          <a:xfrm>
            <a:off x="1246428" y="1026067"/>
            <a:ext cx="10761542" cy="2140466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บริเวณพื้นที่ล้างเครื่องใน ส่วนสะอาดและส่วนไม่สะอาด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การลดอุณหภูมิ การควบคุมอุณหภูมิเครื่องใน และการปฏิบัติงาน (ถ้ามีการล้าง)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ตลอดจนการจัดเก็บและขนส่งสินค้า</a:t>
            </a:r>
          </a:p>
        </p:txBody>
      </p:sp>
    </p:spTree>
    <p:extLst>
      <p:ext uri="{BB962C8B-B14F-4D97-AF65-F5344CB8AC3E}">
        <p14:creationId xmlns:p14="http://schemas.microsoft.com/office/powerpoint/2010/main" val="3223104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259247" y="1030457"/>
            <a:ext cx="11575702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บริเวณพื้นที่ห้องตัดแต่ง (ถ้ามี) การปฏิบัติงานและการควบคุมอุณหภูมิห้องตัดแต่ง</a:t>
            </a:r>
          </a:p>
        </p:txBody>
      </p:sp>
    </p:spTree>
    <p:extLst>
      <p:ext uri="{BB962C8B-B14F-4D97-AF65-F5344CB8AC3E}">
        <p14:creationId xmlns:p14="http://schemas.microsoft.com/office/powerpoint/2010/main" val="3766289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337624" y="1030458"/>
            <a:ext cx="11614890" cy="640688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บริเวณห้องเก็บสินค้า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ห้องแช่เย็น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ห้องแช่แข็ง การเก็บสินค้าและการควบคุมอุณหภูมิ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1144668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337624" y="1030458"/>
            <a:ext cx="11614890" cy="1011702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บริเวณห้องผลิตน้ำแข็ง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ห้องรับ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ส่งน้ำแข็ง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และการปฏิบัติงาน (กรณีมีการใช้น้ำแข็งในกระบวนการผลิต)</a:t>
            </a:r>
          </a:p>
        </p:txBody>
      </p:sp>
    </p:spTree>
    <p:extLst>
      <p:ext uri="{BB962C8B-B14F-4D97-AF65-F5344CB8AC3E}">
        <p14:creationId xmlns:p14="http://schemas.microsoft.com/office/powerpoint/2010/main" val="36473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1256655" y="-77703"/>
            <a:ext cx="9287434" cy="1355725"/>
          </a:xfrm>
        </p:spPr>
        <p:txBody>
          <a:bodyPr/>
          <a:lstStyle/>
          <a:p>
            <a:pPr algn="ctr" eaLnBrk="1" hangingPunct="1"/>
            <a:r>
              <a:rPr lang="th-TH" sz="6000" b="1" dirty="0">
                <a:solidFill>
                  <a:schemeClr val="accent5">
                    <a:lumMod val="75000"/>
                  </a:schemeClr>
                </a:solidFill>
              </a:rPr>
              <a:t>ชื่อโรงฆ่าสัตว์</a:t>
            </a:r>
          </a:p>
        </p:txBody>
      </p:sp>
      <p:sp>
        <p:nvSpPr>
          <p:cNvPr id="5" name="Minus Sign 4"/>
          <p:cNvSpPr/>
          <p:nvPr/>
        </p:nvSpPr>
        <p:spPr>
          <a:xfrm>
            <a:off x="3080972" y="817379"/>
            <a:ext cx="5638800" cy="417513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3476C8-974E-475F-BA86-1ED9B581CD41}"/>
              </a:ext>
            </a:extLst>
          </p:cNvPr>
          <p:cNvSpPr/>
          <p:nvPr/>
        </p:nvSpPr>
        <p:spPr>
          <a:xfrm>
            <a:off x="647438" y="1166320"/>
            <a:ext cx="108241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วันที่เข้าตรวจประเมิน: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รายชื่อคณะผู้ตรวจประเมิน: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1. หัวหน้าผู้ตรวจประเมิน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ผู้ตรวจประเมิน	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3. ผู้ตรวจประเมิน					สังกัด 	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10B790-2224-4C45-AA49-385EC1848569}"/>
              </a:ext>
            </a:extLst>
          </p:cNvPr>
          <p:cNvSpPr/>
          <p:nvPr/>
        </p:nvSpPr>
        <p:spPr>
          <a:xfrm>
            <a:off x="647438" y="3811012"/>
            <a:ext cx="110843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วันที่เข้าตรวจติดตามผลการแก้ไข: ครั้งที่ </a:t>
            </a:r>
            <a:r>
              <a:rPr 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………………………… </a:t>
            </a:r>
            <a:endParaRPr lang="th-TH" sz="3200" b="1" dirty="0">
              <a:solidFill>
                <a:schemeClr val="accent5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		  ครั้งที่ </a:t>
            </a:r>
            <a:r>
              <a:rPr 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…………………………. (</a:t>
            </a:r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ถ้ามีให้เพิ่มสไลด์)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รายชื่อคณะผู้ตรวจประเมิน: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1. หัวหน้าผู้ตรวจประเมิน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ผู้ตรวจประเมิน	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3. ผู้ตรวจประเมิน					สังกัด 		</a:t>
            </a:r>
          </a:p>
        </p:txBody>
      </p:sp>
    </p:spTree>
    <p:extLst>
      <p:ext uri="{BB962C8B-B14F-4D97-AF65-F5344CB8AC3E}">
        <p14:creationId xmlns:p14="http://schemas.microsoft.com/office/powerpoint/2010/main" val="443889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86214" y="756137"/>
            <a:ext cx="11680205" cy="1099081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บริเวณพื้นที่ส่งซาก เนื้อสัตว์หรือผลิตภัณฑ์ และรถขนส่งสินค้า</a:t>
            </a:r>
          </a:p>
        </p:txBody>
      </p:sp>
    </p:spTree>
    <p:extLst>
      <p:ext uri="{BB962C8B-B14F-4D97-AF65-F5344CB8AC3E}">
        <p14:creationId xmlns:p14="http://schemas.microsoft.com/office/powerpoint/2010/main" val="4024340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713744" y="1017093"/>
            <a:ext cx="11641016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บริเวณพื้นที่ล้างอุปกรณ์ ตะกร้า และบริเวณพื้นที่เก็บอุปกรณ์และตะกร้าแต่ละส่วน</a:t>
            </a:r>
          </a:p>
        </p:txBody>
      </p:sp>
    </p:spTree>
    <p:extLst>
      <p:ext uri="{BB962C8B-B14F-4D97-AF65-F5344CB8AC3E}">
        <p14:creationId xmlns:p14="http://schemas.microsoft.com/office/powerpoint/2010/main" val="774407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632214" y="967696"/>
            <a:ext cx="7096448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บริเวณพื้นที่เก็บสารเคมี</a:t>
            </a:r>
          </a:p>
        </p:txBody>
      </p:sp>
    </p:spTree>
    <p:extLst>
      <p:ext uri="{BB962C8B-B14F-4D97-AF65-F5344CB8AC3E}">
        <p14:creationId xmlns:p14="http://schemas.microsoft.com/office/powerpoint/2010/main" val="4070174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575285" y="756137"/>
            <a:ext cx="9080780" cy="1374415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บริเวณพื้นที่กำจัดขยะและสิ่งปฏิกูล รวมทั้งการกำจัดเนื้อสัตว์หรือชิ้นส่วนที่พนักงานตรวจโรคสัตว์คัดทิ้ง หรือไม่ได้นำมาบริโภค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1727791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437927" y="566356"/>
            <a:ext cx="9080780" cy="1374415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การควบคุมแมลงและสัตว์พาหะในพื้นที่ต่างๆ ทั้งภายนอกและภายในอาคาร</a:t>
            </a:r>
          </a:p>
        </p:txBody>
      </p:sp>
    </p:spTree>
    <p:extLst>
      <p:ext uri="{BB962C8B-B14F-4D97-AF65-F5344CB8AC3E}">
        <p14:creationId xmlns:p14="http://schemas.microsoft.com/office/powerpoint/2010/main" val="7400364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71338" y="939017"/>
            <a:ext cx="9470841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บริเวณพื้นที่บำบัดน้ำเสีย และระบบบำบัดน้ำเสีย</a:t>
            </a:r>
          </a:p>
        </p:txBody>
      </p:sp>
    </p:spTree>
    <p:extLst>
      <p:ext uri="{BB962C8B-B14F-4D97-AF65-F5344CB8AC3E}">
        <p14:creationId xmlns:p14="http://schemas.microsoft.com/office/powerpoint/2010/main" val="23410697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9929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สรุปข้อบกพร่องที่ตรวจพบ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439FC-AD51-4FD8-8E29-3856C26D674B}"/>
              </a:ext>
            </a:extLst>
          </p:cNvPr>
          <p:cNvSpPr txBox="1"/>
          <p:nvPr/>
        </p:nvSpPr>
        <p:spPr>
          <a:xfrm>
            <a:off x="3127561" y="1262404"/>
            <a:ext cx="63212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สรุปข้อบกพร่องที่ตรวจพบ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ข้อบกพร่องรุนแรง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(MA)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		ข้อ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ข้อบกพร่องไม่รุนแรง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(MI)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 	ข้อ</a:t>
            </a:r>
          </a:p>
          <a:p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95910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240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สรุปมูลเหตุของการพักใช้ หรือเพิกถอนการรับรอง 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เพิ่มเติมหน้านี้เฉพาะกรณีคณะผู้ตรวจประเมินเสนอให้พักใช้ หรือเพิกถอน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altLang="th-TH" sz="2400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439FC-AD51-4FD8-8E29-3856C26D674B}"/>
              </a:ext>
            </a:extLst>
          </p:cNvPr>
          <p:cNvSpPr txBox="1"/>
          <p:nvPr/>
        </p:nvSpPr>
        <p:spPr>
          <a:xfrm>
            <a:off x="2181630" y="1903535"/>
            <a:ext cx="83182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ระบุมูลเหตุแห่งการพักใช้ หรือเพิกถอนการรับรอง </a:t>
            </a: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……………………………………………………………………...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……………………………………………………………………...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……………………………………………………………………...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16524541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9929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9151" y="1463040"/>
            <a:ext cx="6770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ลำดับ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MA/MI)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รายละเอียดข้อบกพร่องที่พบ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สาเหตุ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วิธีการแก้ไขข้อบกพร่อง 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แนวทางการป้องกัน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423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144B33-0F96-4EDD-A73E-C66F6A208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905483"/>
              </p:ext>
            </p:extLst>
          </p:nvPr>
        </p:nvGraphicFramePr>
        <p:xfrm>
          <a:off x="425375" y="1509866"/>
          <a:ext cx="10794313" cy="42691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9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4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3346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ภาพถ่ายก่อนแก้ไข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ภาพถ่ายหลังการแก้ไข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795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011841-1DD5-4945-BD39-E8D48A2C01D9}"/>
              </a:ext>
            </a:extLst>
          </p:cNvPr>
          <p:cNvSpPr txBox="1"/>
          <p:nvPr/>
        </p:nvSpPr>
        <p:spPr>
          <a:xfrm>
            <a:off x="333935" y="6027003"/>
            <a:ext cx="11720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นำภาพถ่ายข้อบกพร่องลงในช่องภาพถ่ายก่อนการปรับปรุง เมื่อดำเนินการแก้ไขข้อบกพร่องแล้วเสร็จสมบูรณ์ ให้ถ่ายภาพจุดที่ดำเนินการแล้ว โดยเป็นมุมกล้องและขนาดเดียวกับที่ถ่ายไว้ก่อนปรับปรุง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861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ภาพถ่ายด้านหน้าโรงฆ่าสัตว์</a:t>
            </a:r>
          </a:p>
        </p:txBody>
      </p:sp>
    </p:spTree>
    <p:extLst>
      <p:ext uri="{BB962C8B-B14F-4D97-AF65-F5344CB8AC3E}">
        <p14:creationId xmlns:p14="http://schemas.microsoft.com/office/powerpoint/2010/main" val="3909536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328" y="1506172"/>
            <a:ext cx="6770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ลำดับ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MA/MI)</a:t>
            </a:r>
            <a:endParaRPr lang="en-US" sz="36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รายละเอียดข้อบกพร่องที่พบ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สาเหตุ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วิธีการแก้ไขข้อบกพร่อง 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แนวทางการป้องกัน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97703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144B33-0F96-4EDD-A73E-C66F6A208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94174"/>
              </p:ext>
            </p:extLst>
          </p:nvPr>
        </p:nvGraphicFramePr>
        <p:xfrm>
          <a:off x="653975" y="1298448"/>
          <a:ext cx="10794313" cy="4288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9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4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27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ภาพถ่ายก่อนแก้ไข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ภาพถ่ายหลังการแก้ไข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795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011841-1DD5-4945-BD39-E8D48A2C01D9}"/>
              </a:ext>
            </a:extLst>
          </p:cNvPr>
          <p:cNvSpPr txBox="1"/>
          <p:nvPr/>
        </p:nvSpPr>
        <p:spPr>
          <a:xfrm>
            <a:off x="635687" y="5834559"/>
            <a:ext cx="11720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นำภาพถ่ายข้อบกพร่องลงในช่องภาพถ่ายก่อนการปรับปรุง เมื่อดำเนินการแก้ไขข้อบกพร่องแล้วเสร็จสมบูรณ์ ให้ถ่ายภาพจุดที่ดำเนินการแล้ว โดยเป็นมุมกล้องและขนาดเดียวกับที่ถ่ายไว้ก่อนปรับปรุง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019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73722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แผนผังพื้นที่โรงฆ่าสัตว์ทั้งหมด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(Plot Plan)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296" y="940058"/>
            <a:ext cx="10588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แสดงองค์ประกอบของพื้นที่ทั้งหมดในสถานประกอบการ เช่น โรงฆ่าสัตว์ คอกพักสัตว์ ระบบบำบัดน้ำใช้ ระบบบำบัดน้ำเสีย อาคารสำนักงาน เป็นต้น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59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0" y="0"/>
            <a:ext cx="12192000" cy="7737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spcBef>
                <a:spcPct val="20000"/>
              </a:spcBef>
              <a:defRPr/>
            </a:pPr>
            <a:r>
              <a:rPr lang="th-TH" sz="4000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แผนผังอาคารผลิต </a:t>
            </a:r>
            <a:r>
              <a:rPr lang="en-US" sz="4000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(Lay out)</a:t>
            </a:r>
            <a:endParaRPr lang="th-TH" sz="4000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560" y="908527"/>
            <a:ext cx="9887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แสดงพื้นที่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Unclean-Clean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และพื้นที่ใช้สอยในส่วนต่างๆ ของอาคารผลิต 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925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แผนผังทิศทางการเข้า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ออกของพนักงาน (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Worker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541" y="887506"/>
            <a:ext cx="1079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แสดงทิศทางการเข้าไปยังพื้นที่ส่วนต่างๆ ในอาคารผลิตและทิศทางการออก</a:t>
            </a:r>
          </a:p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ของพนักงานในโรงฆ่าสัตว์ทั้งพื้นที่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Clean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และ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Unclean</a:t>
            </a:r>
          </a:p>
        </p:txBody>
      </p:sp>
    </p:spTree>
    <p:extLst>
      <p:ext uri="{BB962C8B-B14F-4D97-AF65-F5344CB8AC3E}">
        <p14:creationId xmlns:p14="http://schemas.microsoft.com/office/powerpoint/2010/main" val="137875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ทิศทางการระบายอากาศ (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Air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068" y="887506"/>
            <a:ext cx="11380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แสดงทิศทางการไหลของอากาศเข้าสู่อาคารผลิต จนกระทั่งออกจากอาคารผลิต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5605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ทิศทางการระบายน้ำทิ้งของอาคารผลิต (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Water Waste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5716" y="1033810"/>
            <a:ext cx="11624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แสดงทิศทางการไหลของน้ำทิ้งจากพื้นที่ใช้สอยส่วนต่างๆ ในอาคารผลิตจนกระทั่ง</a:t>
            </a:r>
          </a:p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ออกจากอาคารผลิต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64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1247</Words>
  <Application>Microsoft Office PowerPoint</Application>
  <PresentationFormat>Widescreen</PresentationFormat>
  <Paragraphs>134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Corbel</vt:lpstr>
      <vt:lpstr>TH SarabunPSK</vt:lpstr>
      <vt:lpstr>Office Theme</vt:lpstr>
      <vt:lpstr>รูปแบบการนำเสนอการตรวจรับรองใหม่ / ตรวจต่ออายุการรับรอง การปฏิบัติที่ดีสำหรับโรงฆ่าสัตว์ (ฉบับปรับปรุง ตุลาคม 2565)</vt:lpstr>
      <vt:lpstr>ชื่อโรงฆ่าสัตว์</vt:lpstr>
      <vt:lpstr>ชื่อโรงฆ่าสัตว์</vt:lpstr>
      <vt:lpstr>ภาพถ่ายด้านหน้าโรงฆ่าสัตว์</vt:lpstr>
      <vt:lpstr>แผนผังพื้นที่โรงฆ่าสัตว์ทั้งหมด (Plot Plan)</vt:lpstr>
      <vt:lpstr>PowerPoint Presentation</vt:lpstr>
      <vt:lpstr>แผนผังทิศทางการเข้า-ออกของพนักงาน (Worker Flow)</vt:lpstr>
      <vt:lpstr>ทิศทางการระบายอากาศ (Air Flow)</vt:lpstr>
      <vt:lpstr>ทิศทางการระบายน้ำทิ้งของอาคารผลิต (Water Waste Flow)</vt:lpstr>
      <vt:lpstr>ทิศทางการกำจัดของเสียของอาคารผลิต (Waste Flow)</vt:lpstr>
      <vt:lpstr>แหล่งน้ำใช้ในโรงงาน และการบำบัดน้ำใช้ (ถ้ามี)</vt:lpstr>
      <vt:lpstr>แหล่งที่มาของสัตว์มีชีวิตเข้าเชือด</vt:lpstr>
      <vt:lpstr>สัดส่วนชนิดสินค้าที่จำหน่าย (Final Product)</vt:lpstr>
      <vt:lpstr>แผนผังกระบวนการผลิต (Process Flow)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สรุปข้อบกพร่องที่ตรวจพบ</vt:lpstr>
      <vt:lpstr>สรุปมูลเหตุของการพักใช้ หรือเพิกถอนการรับรอง  (เพิ่มเติมหน้านี้เฉพาะกรณีคณะผู้ตรวจประเมินเสนอให้พักใช้ หรือเพิกถอน)</vt:lpstr>
      <vt:lpstr>การแก้ไขข้อบกพร่องของผู้ขอรับการรับรอง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ชื่อฟาร์ม</dc:title>
  <dc:creator>HP</dc:creator>
  <cp:lastModifiedBy>P.C The Wyvern</cp:lastModifiedBy>
  <cp:revision>88</cp:revision>
  <cp:lastPrinted>2020-05-27T01:07:23Z</cp:lastPrinted>
  <dcterms:created xsi:type="dcterms:W3CDTF">2020-05-07T00:58:04Z</dcterms:created>
  <dcterms:modified xsi:type="dcterms:W3CDTF">2022-10-12T04:29:11Z</dcterms:modified>
</cp:coreProperties>
</file>