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33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tara yai jing jing" userId="542be19315347713" providerId="LiveId" clId="{073464C4-A10C-4DCE-9829-13F671FD2F93}"/>
    <pc:docChg chg="undo custSel addSld modSld">
      <pc:chgData name="kotara yai jing jing" userId="542be19315347713" providerId="LiveId" clId="{073464C4-A10C-4DCE-9829-13F671FD2F93}" dt="2020-09-22T08:58:04.004" v="312" actId="20577"/>
      <pc:docMkLst>
        <pc:docMk/>
      </pc:docMkLst>
      <pc:sldChg chg="modSp mod">
        <pc:chgData name="kotara yai jing jing" userId="542be19315347713" providerId="LiveId" clId="{073464C4-A10C-4DCE-9829-13F671FD2F93}" dt="2020-09-22T08:03:27.415" v="310" actId="20577"/>
        <pc:sldMkLst>
          <pc:docMk/>
          <pc:sldMk cId="867281742" sldId="257"/>
        </pc:sldMkLst>
        <pc:spChg chg="mod">
          <ac:chgData name="kotara yai jing jing" userId="542be19315347713" providerId="LiveId" clId="{073464C4-A10C-4DCE-9829-13F671FD2F93}" dt="2020-09-22T08:03:27.415" v="310" actId="20577"/>
          <ac:spMkLst>
            <pc:docMk/>
            <pc:sldMk cId="867281742" sldId="257"/>
            <ac:spMk id="3" creationId="{126D60BF-D981-4EBB-AA64-ABED359B3123}"/>
          </ac:spMkLst>
        </pc:spChg>
      </pc:sldChg>
      <pc:sldChg chg="modSp mod">
        <pc:chgData name="kotara yai jing jing" userId="542be19315347713" providerId="LiveId" clId="{073464C4-A10C-4DCE-9829-13F671FD2F93}" dt="2020-09-22T06:19:17.665" v="192" actId="20577"/>
        <pc:sldMkLst>
          <pc:docMk/>
          <pc:sldMk cId="2062465835" sldId="258"/>
        </pc:sldMkLst>
        <pc:spChg chg="mod">
          <ac:chgData name="kotara yai jing jing" userId="542be19315347713" providerId="LiveId" clId="{073464C4-A10C-4DCE-9829-13F671FD2F93}" dt="2020-09-22T06:19:17.665" v="192" actId="20577"/>
          <ac:spMkLst>
            <pc:docMk/>
            <pc:sldMk cId="2062465835" sldId="258"/>
            <ac:spMk id="3" creationId="{F951A5E7-C345-4DA9-AE07-948EEBA72083}"/>
          </ac:spMkLst>
        </pc:spChg>
      </pc:sldChg>
      <pc:sldChg chg="modSp mod">
        <pc:chgData name="kotara yai jing jing" userId="542be19315347713" providerId="LiveId" clId="{073464C4-A10C-4DCE-9829-13F671FD2F93}" dt="2020-09-22T06:19:34.362" v="193" actId="948"/>
        <pc:sldMkLst>
          <pc:docMk/>
          <pc:sldMk cId="2173321541" sldId="259"/>
        </pc:sldMkLst>
        <pc:spChg chg="mod">
          <ac:chgData name="kotara yai jing jing" userId="542be19315347713" providerId="LiveId" clId="{073464C4-A10C-4DCE-9829-13F671FD2F93}" dt="2020-09-22T06:19:34.362" v="193" actId="948"/>
          <ac:spMkLst>
            <pc:docMk/>
            <pc:sldMk cId="2173321541" sldId="259"/>
            <ac:spMk id="3" creationId="{BFE2695A-CCED-4B72-BBD7-AB0DB9A77BFB}"/>
          </ac:spMkLst>
        </pc:spChg>
      </pc:sldChg>
      <pc:sldChg chg="modSp mod">
        <pc:chgData name="kotara yai jing jing" userId="542be19315347713" providerId="LiveId" clId="{073464C4-A10C-4DCE-9829-13F671FD2F93}" dt="2020-09-22T08:58:04.004" v="312" actId="20577"/>
        <pc:sldMkLst>
          <pc:docMk/>
          <pc:sldMk cId="3728123397" sldId="260"/>
        </pc:sldMkLst>
        <pc:spChg chg="mod">
          <ac:chgData name="kotara yai jing jing" userId="542be19315347713" providerId="LiveId" clId="{073464C4-A10C-4DCE-9829-13F671FD2F93}" dt="2020-09-22T08:58:04.004" v="312" actId="20577"/>
          <ac:spMkLst>
            <pc:docMk/>
            <pc:sldMk cId="3728123397" sldId="260"/>
            <ac:spMk id="3" creationId="{2E34D794-9E52-4832-B978-B4D809DE76A1}"/>
          </ac:spMkLst>
        </pc:spChg>
      </pc:sldChg>
      <pc:sldChg chg="addSp delSp modSp new mod">
        <pc:chgData name="kotara yai jing jing" userId="542be19315347713" providerId="LiveId" clId="{073464C4-A10C-4DCE-9829-13F671FD2F93}" dt="2020-09-22T07:53:35.819" v="276" actId="1076"/>
        <pc:sldMkLst>
          <pc:docMk/>
          <pc:sldMk cId="2323250948" sldId="266"/>
        </pc:sldMkLst>
        <pc:spChg chg="del">
          <ac:chgData name="kotara yai jing jing" userId="542be19315347713" providerId="LiveId" clId="{073464C4-A10C-4DCE-9829-13F671FD2F93}" dt="2020-09-22T07:51:15.627" v="260" actId="478"/>
          <ac:spMkLst>
            <pc:docMk/>
            <pc:sldMk cId="2323250948" sldId="266"/>
            <ac:spMk id="2" creationId="{DDBB7BDD-4C61-4676-954C-9ACDDDB8D8C5}"/>
          </ac:spMkLst>
        </pc:spChg>
        <pc:spChg chg="del">
          <ac:chgData name="kotara yai jing jing" userId="542be19315347713" providerId="LiveId" clId="{073464C4-A10C-4DCE-9829-13F671FD2F93}" dt="2020-09-22T07:51:14.950" v="259" actId="478"/>
          <ac:spMkLst>
            <pc:docMk/>
            <pc:sldMk cId="2323250948" sldId="266"/>
            <ac:spMk id="3" creationId="{D89BDDDE-0DC2-41AF-8173-C590872D7140}"/>
          </ac:spMkLst>
        </pc:spChg>
        <pc:spChg chg="add del mod">
          <ac:chgData name="kotara yai jing jing" userId="542be19315347713" providerId="LiveId" clId="{073464C4-A10C-4DCE-9829-13F671FD2F93}" dt="2020-09-22T07:52:58.756" v="273" actId="478"/>
          <ac:spMkLst>
            <pc:docMk/>
            <pc:sldMk cId="2323250948" sldId="266"/>
            <ac:spMk id="6" creationId="{C63DAC1B-12C1-4DBA-829B-8EC9ABF95E01}"/>
          </ac:spMkLst>
        </pc:spChg>
        <pc:spChg chg="add mod">
          <ac:chgData name="kotara yai jing jing" userId="542be19315347713" providerId="LiveId" clId="{073464C4-A10C-4DCE-9829-13F671FD2F93}" dt="2020-09-22T07:53:35.819" v="276" actId="1076"/>
          <ac:spMkLst>
            <pc:docMk/>
            <pc:sldMk cId="2323250948" sldId="266"/>
            <ac:spMk id="7" creationId="{8FFBD62C-11F5-4CDB-8C80-352181ABBDA4}"/>
          </ac:spMkLst>
        </pc:spChg>
        <pc:picChg chg="add">
          <ac:chgData name="kotara yai jing jing" userId="542be19315347713" providerId="LiveId" clId="{073464C4-A10C-4DCE-9829-13F671FD2F93}" dt="2020-09-22T07:51:17.620" v="261" actId="22"/>
          <ac:picMkLst>
            <pc:docMk/>
            <pc:sldMk cId="2323250948" sldId="266"/>
            <ac:picMk id="5" creationId="{0A52F031-E2B5-4D87-9917-AFCDD3277618}"/>
          </ac:picMkLst>
        </pc:picChg>
      </pc:sldChg>
      <pc:sldChg chg="addSp delSp modSp new mod">
        <pc:chgData name="kotara yai jing jing" userId="542be19315347713" providerId="LiveId" clId="{073464C4-A10C-4DCE-9829-13F671FD2F93}" dt="2020-09-22T07:53:45.213" v="278" actId="1076"/>
        <pc:sldMkLst>
          <pc:docMk/>
          <pc:sldMk cId="2140867687" sldId="267"/>
        </pc:sldMkLst>
        <pc:spChg chg="del">
          <ac:chgData name="kotara yai jing jing" userId="542be19315347713" providerId="LiveId" clId="{073464C4-A10C-4DCE-9829-13F671FD2F93}" dt="2020-09-22T07:51:38.636" v="264" actId="478"/>
          <ac:spMkLst>
            <pc:docMk/>
            <pc:sldMk cId="2140867687" sldId="267"/>
            <ac:spMk id="2" creationId="{F1E0C9B5-D6D5-470B-936F-A74A07773915}"/>
          </ac:spMkLst>
        </pc:spChg>
        <pc:spChg chg="del">
          <ac:chgData name="kotara yai jing jing" userId="542be19315347713" providerId="LiveId" clId="{073464C4-A10C-4DCE-9829-13F671FD2F93}" dt="2020-09-22T07:51:37.163" v="263" actId="478"/>
          <ac:spMkLst>
            <pc:docMk/>
            <pc:sldMk cId="2140867687" sldId="267"/>
            <ac:spMk id="3" creationId="{420D3A88-8B63-450A-B9D2-C3DA2D752A48}"/>
          </ac:spMkLst>
        </pc:spChg>
        <pc:spChg chg="add mod">
          <ac:chgData name="kotara yai jing jing" userId="542be19315347713" providerId="LiveId" clId="{073464C4-A10C-4DCE-9829-13F671FD2F93}" dt="2020-09-22T07:53:45.213" v="278" actId="1076"/>
          <ac:spMkLst>
            <pc:docMk/>
            <pc:sldMk cId="2140867687" sldId="267"/>
            <ac:spMk id="7" creationId="{B0FDD4F0-7068-4699-AFB8-4D21308F7888}"/>
          </ac:spMkLst>
        </pc:spChg>
        <pc:picChg chg="add">
          <ac:chgData name="kotara yai jing jing" userId="542be19315347713" providerId="LiveId" clId="{073464C4-A10C-4DCE-9829-13F671FD2F93}" dt="2020-09-22T07:51:53.307" v="265" actId="22"/>
          <ac:picMkLst>
            <pc:docMk/>
            <pc:sldMk cId="2140867687" sldId="267"/>
            <ac:picMk id="5" creationId="{B43EA398-0612-4122-B206-9B34EE1E09C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9A65A-614D-48FB-9359-D8075681F6B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255811F-FE82-4F66-8D64-6CEF2818B42A}">
      <dgm:prSet phldrT="[Text]" custT="1"/>
      <dgm:spPr/>
      <dgm:t>
        <a:bodyPr/>
        <a:lstStyle/>
        <a:p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พนักงานตรวจโรคสัตว์</a:t>
          </a:r>
        </a:p>
      </dgm:t>
    </dgm:pt>
    <dgm:pt modelId="{9E8E5D2B-AE67-4DB9-89FA-B32E8CEFE3F7}" type="parTrans" cxnId="{B0D5CA41-1838-4ABE-9436-4CB55E2A286C}">
      <dgm:prSet/>
      <dgm:spPr/>
      <dgm:t>
        <a:bodyPr/>
        <a:lstStyle/>
        <a:p>
          <a:endParaRPr lang="th-TH"/>
        </a:p>
      </dgm:t>
    </dgm:pt>
    <dgm:pt modelId="{359CFE9A-8DEE-4507-A7E1-B1F1C144538D}" type="sibTrans" cxnId="{B0D5CA41-1838-4ABE-9436-4CB55E2A286C}">
      <dgm:prSet/>
      <dgm:spPr/>
      <dgm:t>
        <a:bodyPr/>
        <a:lstStyle/>
        <a:p>
          <a:endParaRPr lang="th-TH"/>
        </a:p>
      </dgm:t>
    </dgm:pt>
    <dgm:pt modelId="{9F9D56BB-281C-427B-99DD-B8127EC42332}">
      <dgm:prSet phldrT="[Text]" custT="1"/>
      <dgm:spPr/>
      <dgm:t>
        <a:bodyPr/>
        <a:lstStyle/>
        <a:p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สำนักงาน</a:t>
          </a:r>
          <a:b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</a:br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ปศุสัตว์เขต</a:t>
          </a:r>
        </a:p>
      </dgm:t>
    </dgm:pt>
    <dgm:pt modelId="{21496075-2B7D-4CAE-AE57-4A37075E3654}" type="parTrans" cxnId="{65A8E8D4-97A5-4D24-B97D-FD68617C5867}">
      <dgm:prSet/>
      <dgm:spPr/>
      <dgm:t>
        <a:bodyPr/>
        <a:lstStyle/>
        <a:p>
          <a:endParaRPr lang="th-TH"/>
        </a:p>
      </dgm:t>
    </dgm:pt>
    <dgm:pt modelId="{32AF78CC-0E56-4303-A939-DFADA2B5ED84}" type="sibTrans" cxnId="{65A8E8D4-97A5-4D24-B97D-FD68617C5867}">
      <dgm:prSet/>
      <dgm:spPr/>
      <dgm:t>
        <a:bodyPr/>
        <a:lstStyle/>
        <a:p>
          <a:endParaRPr lang="th-TH"/>
        </a:p>
      </dgm:t>
    </dgm:pt>
    <dgm:pt modelId="{729366A8-25EB-4A8E-BF85-1A5B4ECFBC91}">
      <dgm:prSet phldrT="[Text]" custT="1"/>
      <dgm:spPr/>
      <dgm:t>
        <a:bodyPr/>
        <a:lstStyle/>
        <a:p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กรมปศุสัตว์</a:t>
          </a:r>
        </a:p>
      </dgm:t>
    </dgm:pt>
    <dgm:pt modelId="{243BE2E9-5087-4D3F-8E30-3210FF9ADF4C}" type="parTrans" cxnId="{748DFA54-1CFA-444B-B280-5E70A54CC64E}">
      <dgm:prSet/>
      <dgm:spPr/>
      <dgm:t>
        <a:bodyPr/>
        <a:lstStyle/>
        <a:p>
          <a:endParaRPr lang="th-TH"/>
        </a:p>
      </dgm:t>
    </dgm:pt>
    <dgm:pt modelId="{9CE32CC7-9051-4342-9778-EE1B4A78980C}" type="sibTrans" cxnId="{748DFA54-1CFA-444B-B280-5E70A54CC64E}">
      <dgm:prSet/>
      <dgm:spPr/>
      <dgm:t>
        <a:bodyPr/>
        <a:lstStyle/>
        <a:p>
          <a:endParaRPr lang="th-TH"/>
        </a:p>
      </dgm:t>
    </dgm:pt>
    <dgm:pt modelId="{3E07926C-CECE-4C69-8171-606AE4202593}">
      <dgm:prSet phldrT="[Text]" custT="1"/>
      <dgm:spPr/>
      <dgm:t>
        <a:bodyPr/>
        <a:lstStyle/>
        <a:p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สำนักงาน</a:t>
          </a:r>
          <a:b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</a:br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ปศุสัตว์จังหวัด</a:t>
          </a:r>
        </a:p>
      </dgm:t>
    </dgm:pt>
    <dgm:pt modelId="{E77CD114-D68F-4275-93DD-34BD0266E1E1}" type="parTrans" cxnId="{AF7553EF-3C9B-4498-9228-08FA6D3A8563}">
      <dgm:prSet/>
      <dgm:spPr/>
      <dgm:t>
        <a:bodyPr/>
        <a:lstStyle/>
        <a:p>
          <a:endParaRPr lang="th-TH"/>
        </a:p>
      </dgm:t>
    </dgm:pt>
    <dgm:pt modelId="{2EAA0D21-B548-496A-8699-AB30436E7F87}" type="sibTrans" cxnId="{AF7553EF-3C9B-4498-9228-08FA6D3A8563}">
      <dgm:prSet/>
      <dgm:spPr/>
      <dgm:t>
        <a:bodyPr/>
        <a:lstStyle/>
        <a:p>
          <a:endParaRPr lang="th-TH"/>
        </a:p>
      </dgm:t>
    </dgm:pt>
    <dgm:pt modelId="{E783F04C-1A35-4E04-9133-3211718D2A59}" type="pres">
      <dgm:prSet presAssocID="{CA59A65A-614D-48FB-9359-D8075681F6B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1659D8C-7DC1-47E6-B8BE-ADBCC3599BEC}" type="pres">
      <dgm:prSet presAssocID="{729366A8-25EB-4A8E-BF85-1A5B4ECFBC91}" presName="Accent4" presStyleCnt="0"/>
      <dgm:spPr/>
    </dgm:pt>
    <dgm:pt modelId="{CAD76C18-757E-4E63-9708-2D555581678F}" type="pres">
      <dgm:prSet presAssocID="{729366A8-25EB-4A8E-BF85-1A5B4ECFBC91}" presName="Accent" presStyleLbl="node1" presStyleIdx="0" presStyleCnt="4"/>
      <dgm:spPr/>
    </dgm:pt>
    <dgm:pt modelId="{44FED6DB-8D78-44CE-B400-9E3C76BC0F53}" type="pres">
      <dgm:prSet presAssocID="{729366A8-25EB-4A8E-BF85-1A5B4ECFBC91}" presName="ParentBackground4" presStyleCnt="0"/>
      <dgm:spPr/>
    </dgm:pt>
    <dgm:pt modelId="{03855265-62A9-46D3-9E14-166B7167731E}" type="pres">
      <dgm:prSet presAssocID="{729366A8-25EB-4A8E-BF85-1A5B4ECFBC91}" presName="ParentBackground" presStyleLbl="fgAcc1" presStyleIdx="0" presStyleCnt="4"/>
      <dgm:spPr/>
    </dgm:pt>
    <dgm:pt modelId="{F2E94B5B-3D5C-422F-A3D8-9F9B2C8E2310}" type="pres">
      <dgm:prSet presAssocID="{729366A8-25EB-4A8E-BF85-1A5B4ECFBC9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5A36C79-E9E6-432A-ADB3-CB60D052E8E2}" type="pres">
      <dgm:prSet presAssocID="{9F9D56BB-281C-427B-99DD-B8127EC42332}" presName="Accent3" presStyleCnt="0"/>
      <dgm:spPr/>
    </dgm:pt>
    <dgm:pt modelId="{377A8A6D-711C-4DE4-AB89-E440BAD2D048}" type="pres">
      <dgm:prSet presAssocID="{9F9D56BB-281C-427B-99DD-B8127EC42332}" presName="Accent" presStyleLbl="node1" presStyleIdx="1" presStyleCnt="4"/>
      <dgm:spPr/>
    </dgm:pt>
    <dgm:pt modelId="{CFE8F675-21A3-43B5-9667-C603B3E9388E}" type="pres">
      <dgm:prSet presAssocID="{9F9D56BB-281C-427B-99DD-B8127EC42332}" presName="ParentBackground3" presStyleCnt="0"/>
      <dgm:spPr/>
    </dgm:pt>
    <dgm:pt modelId="{740ED544-5B42-4081-B0B5-EFC946404E5E}" type="pres">
      <dgm:prSet presAssocID="{9F9D56BB-281C-427B-99DD-B8127EC42332}" presName="ParentBackground" presStyleLbl="fgAcc1" presStyleIdx="1" presStyleCnt="4"/>
      <dgm:spPr/>
    </dgm:pt>
    <dgm:pt modelId="{DDDFAC57-EA38-4C7A-BF36-272A121F380A}" type="pres">
      <dgm:prSet presAssocID="{9F9D56BB-281C-427B-99DD-B8127EC4233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F27683A-4F4D-4EA6-807C-9EEAD9C651F5}" type="pres">
      <dgm:prSet presAssocID="{3E07926C-CECE-4C69-8171-606AE4202593}" presName="Accent2" presStyleCnt="0"/>
      <dgm:spPr/>
    </dgm:pt>
    <dgm:pt modelId="{07C06D69-B217-4B17-8562-31E9A6C774DC}" type="pres">
      <dgm:prSet presAssocID="{3E07926C-CECE-4C69-8171-606AE4202593}" presName="Accent" presStyleLbl="node1" presStyleIdx="2" presStyleCnt="4"/>
      <dgm:spPr/>
    </dgm:pt>
    <dgm:pt modelId="{C7EA7ACF-6E68-483B-9135-9DC6EF24B578}" type="pres">
      <dgm:prSet presAssocID="{3E07926C-CECE-4C69-8171-606AE4202593}" presName="ParentBackground2" presStyleCnt="0"/>
      <dgm:spPr/>
    </dgm:pt>
    <dgm:pt modelId="{4F804621-A9B7-4CA7-A866-7AD4551238FA}" type="pres">
      <dgm:prSet presAssocID="{3E07926C-CECE-4C69-8171-606AE4202593}" presName="ParentBackground" presStyleLbl="fgAcc1" presStyleIdx="2" presStyleCnt="4"/>
      <dgm:spPr/>
    </dgm:pt>
    <dgm:pt modelId="{D7A6FB64-0738-4D86-9351-4069916D11BB}" type="pres">
      <dgm:prSet presAssocID="{3E07926C-CECE-4C69-8171-606AE420259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29224CC-EF3E-4DEB-883D-BE1A06C35023}" type="pres">
      <dgm:prSet presAssocID="{F255811F-FE82-4F66-8D64-6CEF2818B42A}" presName="Accent1" presStyleCnt="0"/>
      <dgm:spPr/>
    </dgm:pt>
    <dgm:pt modelId="{74EEE12A-6905-4AA8-9739-14E988572409}" type="pres">
      <dgm:prSet presAssocID="{F255811F-FE82-4F66-8D64-6CEF2818B42A}" presName="Accent" presStyleLbl="node1" presStyleIdx="3" presStyleCnt="4"/>
      <dgm:spPr/>
    </dgm:pt>
    <dgm:pt modelId="{7CCA9C6F-518A-4E03-A43F-233C68C81E94}" type="pres">
      <dgm:prSet presAssocID="{F255811F-FE82-4F66-8D64-6CEF2818B42A}" presName="ParentBackground1" presStyleCnt="0"/>
      <dgm:spPr/>
    </dgm:pt>
    <dgm:pt modelId="{79782EEC-76C5-4539-9CA2-82085530E37D}" type="pres">
      <dgm:prSet presAssocID="{F255811F-FE82-4F66-8D64-6CEF2818B42A}" presName="ParentBackground" presStyleLbl="fgAcc1" presStyleIdx="3" presStyleCnt="4"/>
      <dgm:spPr/>
    </dgm:pt>
    <dgm:pt modelId="{A664999B-C3FD-4166-A722-5B45993A6ADF}" type="pres">
      <dgm:prSet presAssocID="{F255811F-FE82-4F66-8D64-6CEF2818B4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8A3DE01-006B-4F97-870B-C50BF9281D4A}" type="presOf" srcId="{CA59A65A-614D-48FB-9359-D8075681F6B6}" destId="{E783F04C-1A35-4E04-9133-3211718D2A59}" srcOrd="0" destOrd="0" presId="urn:microsoft.com/office/officeart/2011/layout/CircleProcess"/>
    <dgm:cxn modelId="{B1AC751C-E22B-4880-A4B3-7A2F30463973}" type="presOf" srcId="{F255811F-FE82-4F66-8D64-6CEF2818B42A}" destId="{A664999B-C3FD-4166-A722-5B45993A6ADF}" srcOrd="1" destOrd="0" presId="urn:microsoft.com/office/officeart/2011/layout/CircleProcess"/>
    <dgm:cxn modelId="{6B6C9538-E7FD-4D4E-AB53-EDBA79A04AD3}" type="presOf" srcId="{3E07926C-CECE-4C69-8171-606AE4202593}" destId="{4F804621-A9B7-4CA7-A866-7AD4551238FA}" srcOrd="0" destOrd="0" presId="urn:microsoft.com/office/officeart/2011/layout/CircleProcess"/>
    <dgm:cxn modelId="{089E843A-EA34-4BF4-A468-98C29712ECE8}" type="presOf" srcId="{729366A8-25EB-4A8E-BF85-1A5B4ECFBC91}" destId="{F2E94B5B-3D5C-422F-A3D8-9F9B2C8E2310}" srcOrd="1" destOrd="0" presId="urn:microsoft.com/office/officeart/2011/layout/CircleProcess"/>
    <dgm:cxn modelId="{78C42340-52CF-41D5-8801-4261A3553721}" type="presOf" srcId="{729366A8-25EB-4A8E-BF85-1A5B4ECFBC91}" destId="{03855265-62A9-46D3-9E14-166B7167731E}" srcOrd="0" destOrd="0" presId="urn:microsoft.com/office/officeart/2011/layout/CircleProcess"/>
    <dgm:cxn modelId="{B0D5CA41-1838-4ABE-9436-4CB55E2A286C}" srcId="{CA59A65A-614D-48FB-9359-D8075681F6B6}" destId="{F255811F-FE82-4F66-8D64-6CEF2818B42A}" srcOrd="0" destOrd="0" parTransId="{9E8E5D2B-AE67-4DB9-89FA-B32E8CEFE3F7}" sibTransId="{359CFE9A-8DEE-4507-A7E1-B1F1C144538D}"/>
    <dgm:cxn modelId="{4650836B-E17B-496E-8C58-71B5EC6FB55C}" type="presOf" srcId="{3E07926C-CECE-4C69-8171-606AE4202593}" destId="{D7A6FB64-0738-4D86-9351-4069916D11BB}" srcOrd="1" destOrd="0" presId="urn:microsoft.com/office/officeart/2011/layout/CircleProcess"/>
    <dgm:cxn modelId="{748DFA54-1CFA-444B-B280-5E70A54CC64E}" srcId="{CA59A65A-614D-48FB-9359-D8075681F6B6}" destId="{729366A8-25EB-4A8E-BF85-1A5B4ECFBC91}" srcOrd="3" destOrd="0" parTransId="{243BE2E9-5087-4D3F-8E30-3210FF9ADF4C}" sibTransId="{9CE32CC7-9051-4342-9778-EE1B4A78980C}"/>
    <dgm:cxn modelId="{7628BCB2-2A7E-40B4-B064-8246DD48FB6E}" type="presOf" srcId="{F255811F-FE82-4F66-8D64-6CEF2818B42A}" destId="{79782EEC-76C5-4539-9CA2-82085530E37D}" srcOrd="0" destOrd="0" presId="urn:microsoft.com/office/officeart/2011/layout/CircleProcess"/>
    <dgm:cxn modelId="{BB00EBB2-5DA1-46A6-8091-93A904BB2921}" type="presOf" srcId="{9F9D56BB-281C-427B-99DD-B8127EC42332}" destId="{DDDFAC57-EA38-4C7A-BF36-272A121F380A}" srcOrd="1" destOrd="0" presId="urn:microsoft.com/office/officeart/2011/layout/CircleProcess"/>
    <dgm:cxn modelId="{65A8E8D4-97A5-4D24-B97D-FD68617C5867}" srcId="{CA59A65A-614D-48FB-9359-D8075681F6B6}" destId="{9F9D56BB-281C-427B-99DD-B8127EC42332}" srcOrd="2" destOrd="0" parTransId="{21496075-2B7D-4CAE-AE57-4A37075E3654}" sibTransId="{32AF78CC-0E56-4303-A939-DFADA2B5ED84}"/>
    <dgm:cxn modelId="{AF7553EF-3C9B-4498-9228-08FA6D3A8563}" srcId="{CA59A65A-614D-48FB-9359-D8075681F6B6}" destId="{3E07926C-CECE-4C69-8171-606AE4202593}" srcOrd="1" destOrd="0" parTransId="{E77CD114-D68F-4275-93DD-34BD0266E1E1}" sibTransId="{2EAA0D21-B548-496A-8699-AB30436E7F87}"/>
    <dgm:cxn modelId="{813E50FE-327E-4DE2-A6C2-FBC293B4151E}" type="presOf" srcId="{9F9D56BB-281C-427B-99DD-B8127EC42332}" destId="{740ED544-5B42-4081-B0B5-EFC946404E5E}" srcOrd="0" destOrd="0" presId="urn:microsoft.com/office/officeart/2011/layout/CircleProcess"/>
    <dgm:cxn modelId="{DE3510F2-C53B-459B-86C8-F056491B3A05}" type="presParOf" srcId="{E783F04C-1A35-4E04-9133-3211718D2A59}" destId="{A1659D8C-7DC1-47E6-B8BE-ADBCC3599BEC}" srcOrd="0" destOrd="0" presId="urn:microsoft.com/office/officeart/2011/layout/CircleProcess"/>
    <dgm:cxn modelId="{434962D9-9263-4C2D-9011-DB6726652C54}" type="presParOf" srcId="{A1659D8C-7DC1-47E6-B8BE-ADBCC3599BEC}" destId="{CAD76C18-757E-4E63-9708-2D555581678F}" srcOrd="0" destOrd="0" presId="urn:microsoft.com/office/officeart/2011/layout/CircleProcess"/>
    <dgm:cxn modelId="{ABB90A96-B424-472F-92C5-0B0C383F45A9}" type="presParOf" srcId="{E783F04C-1A35-4E04-9133-3211718D2A59}" destId="{44FED6DB-8D78-44CE-B400-9E3C76BC0F53}" srcOrd="1" destOrd="0" presId="urn:microsoft.com/office/officeart/2011/layout/CircleProcess"/>
    <dgm:cxn modelId="{20F6DD51-1109-43C6-8F78-31245E6DE924}" type="presParOf" srcId="{44FED6DB-8D78-44CE-B400-9E3C76BC0F53}" destId="{03855265-62A9-46D3-9E14-166B7167731E}" srcOrd="0" destOrd="0" presId="urn:microsoft.com/office/officeart/2011/layout/CircleProcess"/>
    <dgm:cxn modelId="{38A37F29-8F33-442C-80E4-46E344E42956}" type="presParOf" srcId="{E783F04C-1A35-4E04-9133-3211718D2A59}" destId="{F2E94B5B-3D5C-422F-A3D8-9F9B2C8E2310}" srcOrd="2" destOrd="0" presId="urn:microsoft.com/office/officeart/2011/layout/CircleProcess"/>
    <dgm:cxn modelId="{80C195C8-D47D-410D-B404-B8D61E1D530B}" type="presParOf" srcId="{E783F04C-1A35-4E04-9133-3211718D2A59}" destId="{15A36C79-E9E6-432A-ADB3-CB60D052E8E2}" srcOrd="3" destOrd="0" presId="urn:microsoft.com/office/officeart/2011/layout/CircleProcess"/>
    <dgm:cxn modelId="{E035D9E0-E3D2-42FB-B97A-747D71D2AE72}" type="presParOf" srcId="{15A36C79-E9E6-432A-ADB3-CB60D052E8E2}" destId="{377A8A6D-711C-4DE4-AB89-E440BAD2D048}" srcOrd="0" destOrd="0" presId="urn:microsoft.com/office/officeart/2011/layout/CircleProcess"/>
    <dgm:cxn modelId="{88AE5EDC-A275-47DB-A4F9-B0072AB78083}" type="presParOf" srcId="{E783F04C-1A35-4E04-9133-3211718D2A59}" destId="{CFE8F675-21A3-43B5-9667-C603B3E9388E}" srcOrd="4" destOrd="0" presId="urn:microsoft.com/office/officeart/2011/layout/CircleProcess"/>
    <dgm:cxn modelId="{98B3FFCE-0B87-4EF7-AF97-98CD7E28FED6}" type="presParOf" srcId="{CFE8F675-21A3-43B5-9667-C603B3E9388E}" destId="{740ED544-5B42-4081-B0B5-EFC946404E5E}" srcOrd="0" destOrd="0" presId="urn:microsoft.com/office/officeart/2011/layout/CircleProcess"/>
    <dgm:cxn modelId="{E414A510-A5EB-43BF-A9CC-F1AB080ECED4}" type="presParOf" srcId="{E783F04C-1A35-4E04-9133-3211718D2A59}" destId="{DDDFAC57-EA38-4C7A-BF36-272A121F380A}" srcOrd="5" destOrd="0" presId="urn:microsoft.com/office/officeart/2011/layout/CircleProcess"/>
    <dgm:cxn modelId="{B17C6D7C-FB9B-4BBB-8729-F1E2E019365F}" type="presParOf" srcId="{E783F04C-1A35-4E04-9133-3211718D2A59}" destId="{5F27683A-4F4D-4EA6-807C-9EEAD9C651F5}" srcOrd="6" destOrd="0" presId="urn:microsoft.com/office/officeart/2011/layout/CircleProcess"/>
    <dgm:cxn modelId="{A2C7DEFB-DDB4-4590-90DF-EE07A3C20BA9}" type="presParOf" srcId="{5F27683A-4F4D-4EA6-807C-9EEAD9C651F5}" destId="{07C06D69-B217-4B17-8562-31E9A6C774DC}" srcOrd="0" destOrd="0" presId="urn:microsoft.com/office/officeart/2011/layout/CircleProcess"/>
    <dgm:cxn modelId="{32FA7950-804E-4682-973F-7F50E2693D2E}" type="presParOf" srcId="{E783F04C-1A35-4E04-9133-3211718D2A59}" destId="{C7EA7ACF-6E68-483B-9135-9DC6EF24B578}" srcOrd="7" destOrd="0" presId="urn:microsoft.com/office/officeart/2011/layout/CircleProcess"/>
    <dgm:cxn modelId="{6A1B7460-BECF-4A35-87DB-0B7B4C26AD12}" type="presParOf" srcId="{C7EA7ACF-6E68-483B-9135-9DC6EF24B578}" destId="{4F804621-A9B7-4CA7-A866-7AD4551238FA}" srcOrd="0" destOrd="0" presId="urn:microsoft.com/office/officeart/2011/layout/CircleProcess"/>
    <dgm:cxn modelId="{11FE66EC-B088-4BC3-A248-E43EE1B07D5D}" type="presParOf" srcId="{E783F04C-1A35-4E04-9133-3211718D2A59}" destId="{D7A6FB64-0738-4D86-9351-4069916D11BB}" srcOrd="8" destOrd="0" presId="urn:microsoft.com/office/officeart/2011/layout/CircleProcess"/>
    <dgm:cxn modelId="{94ECA94F-A021-4F86-99A3-0ADD5584B492}" type="presParOf" srcId="{E783F04C-1A35-4E04-9133-3211718D2A59}" destId="{329224CC-EF3E-4DEB-883D-BE1A06C35023}" srcOrd="9" destOrd="0" presId="urn:microsoft.com/office/officeart/2011/layout/CircleProcess"/>
    <dgm:cxn modelId="{62631B5F-E95A-45EF-862B-A9CE1E7B6430}" type="presParOf" srcId="{329224CC-EF3E-4DEB-883D-BE1A06C35023}" destId="{74EEE12A-6905-4AA8-9739-14E988572409}" srcOrd="0" destOrd="0" presId="urn:microsoft.com/office/officeart/2011/layout/CircleProcess"/>
    <dgm:cxn modelId="{F49B0117-D56E-47AC-9367-C22BA5152A0A}" type="presParOf" srcId="{E783F04C-1A35-4E04-9133-3211718D2A59}" destId="{7CCA9C6F-518A-4E03-A43F-233C68C81E94}" srcOrd="10" destOrd="0" presId="urn:microsoft.com/office/officeart/2011/layout/CircleProcess"/>
    <dgm:cxn modelId="{577CD709-DF7E-4C0D-BFE7-1DAEF43156E2}" type="presParOf" srcId="{7CCA9C6F-518A-4E03-A43F-233C68C81E94}" destId="{79782EEC-76C5-4539-9CA2-82085530E37D}" srcOrd="0" destOrd="0" presId="urn:microsoft.com/office/officeart/2011/layout/CircleProcess"/>
    <dgm:cxn modelId="{928A23B1-9BAC-4951-84FD-98A179751D35}" type="presParOf" srcId="{E783F04C-1A35-4E04-9133-3211718D2A59}" destId="{A664999B-C3FD-4166-A722-5B45993A6AD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76C18-757E-4E63-9708-2D555581678F}">
      <dsp:nvSpPr>
        <dsp:cNvPr id="0" name=""/>
        <dsp:cNvSpPr/>
      </dsp:nvSpPr>
      <dsp:spPr>
        <a:xfrm>
          <a:off x="8470929" y="2038994"/>
          <a:ext cx="2535162" cy="2535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55265-62A9-46D3-9E14-166B7167731E}">
      <dsp:nvSpPr>
        <dsp:cNvPr id="0" name=""/>
        <dsp:cNvSpPr/>
      </dsp:nvSpPr>
      <dsp:spPr>
        <a:xfrm>
          <a:off x="8555724" y="2123518"/>
          <a:ext cx="2366658" cy="23662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กรมปศุสัตว์</a:t>
          </a:r>
        </a:p>
      </dsp:txBody>
      <dsp:txXfrm>
        <a:off x="8893818" y="2461616"/>
        <a:ext cx="1690470" cy="1690046"/>
      </dsp:txXfrm>
    </dsp:sp>
    <dsp:sp modelId="{377A8A6D-711C-4DE4-AB89-E440BAD2D048}">
      <dsp:nvSpPr>
        <dsp:cNvPr id="0" name=""/>
        <dsp:cNvSpPr/>
      </dsp:nvSpPr>
      <dsp:spPr>
        <a:xfrm rot="2700000">
          <a:off x="5840080" y="2038815"/>
          <a:ext cx="2535203" cy="253520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ED544-5B42-4081-B0B5-EFC946404E5E}">
      <dsp:nvSpPr>
        <dsp:cNvPr id="0" name=""/>
        <dsp:cNvSpPr/>
      </dsp:nvSpPr>
      <dsp:spPr>
        <a:xfrm>
          <a:off x="5935767" y="2123518"/>
          <a:ext cx="2366658" cy="23662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สำนักงาน</a:t>
          </a:r>
          <a:b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</a:b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ปศุสัตว์เขต</a:t>
          </a:r>
        </a:p>
      </dsp:txBody>
      <dsp:txXfrm>
        <a:off x="6273861" y="2461616"/>
        <a:ext cx="1690470" cy="1690046"/>
      </dsp:txXfrm>
    </dsp:sp>
    <dsp:sp modelId="{07C06D69-B217-4B17-8562-31E9A6C774DC}">
      <dsp:nvSpPr>
        <dsp:cNvPr id="0" name=""/>
        <dsp:cNvSpPr/>
      </dsp:nvSpPr>
      <dsp:spPr>
        <a:xfrm rot="2700000">
          <a:off x="3230993" y="2038815"/>
          <a:ext cx="2535203" cy="253520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04621-A9B7-4CA7-A866-7AD4551238FA}">
      <dsp:nvSpPr>
        <dsp:cNvPr id="0" name=""/>
        <dsp:cNvSpPr/>
      </dsp:nvSpPr>
      <dsp:spPr>
        <a:xfrm>
          <a:off x="3315809" y="2123518"/>
          <a:ext cx="2366658" cy="23662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สำนักงาน</a:t>
          </a:r>
          <a:b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</a:b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ปศุสัตว์จังหวัด</a:t>
          </a:r>
        </a:p>
      </dsp:txBody>
      <dsp:txXfrm>
        <a:off x="3653903" y="2461616"/>
        <a:ext cx="1690470" cy="1690046"/>
      </dsp:txXfrm>
    </dsp:sp>
    <dsp:sp modelId="{74EEE12A-6905-4AA8-9739-14E988572409}">
      <dsp:nvSpPr>
        <dsp:cNvPr id="0" name=""/>
        <dsp:cNvSpPr/>
      </dsp:nvSpPr>
      <dsp:spPr>
        <a:xfrm rot="2700000">
          <a:off x="611036" y="2038815"/>
          <a:ext cx="2535203" cy="253520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82EEC-76C5-4539-9CA2-82085530E37D}">
      <dsp:nvSpPr>
        <dsp:cNvPr id="0" name=""/>
        <dsp:cNvSpPr/>
      </dsp:nvSpPr>
      <dsp:spPr>
        <a:xfrm>
          <a:off x="695852" y="2123518"/>
          <a:ext cx="2366658" cy="23662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พนักงานตรวจโรคสัตว์</a:t>
          </a:r>
        </a:p>
      </dsp:txBody>
      <dsp:txXfrm>
        <a:off x="1033946" y="2461616"/>
        <a:ext cx="1690470" cy="1690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402D-F717-4D0F-80BF-960573E54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28249-6A7E-40C9-AB82-89E6DE0D5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F0D5A-051D-4B14-BF5A-DA2357FE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E33E-296B-4BE2-88F7-9392E28F53CE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D88E7-C2C2-4112-9A24-113253C5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61175-1631-4A85-8085-D7913192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D0C-263B-4CAF-9E77-EC05C0A7A0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237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F175-AB7D-4D4A-8FF7-A9FA4529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A2E78-B3B7-4805-8FDF-9CEEB78B8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67465-D32B-4412-B98B-DA4584D6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E33E-296B-4BE2-88F7-9392E28F53CE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6BBDC-7B41-491A-A70A-F95C1EB9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F474-413A-4E3D-9BD0-36756790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D0C-263B-4CAF-9E77-EC05C0A7A0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636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8A7BF4-11B4-419D-B099-B239258D3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BD871-C205-4742-B097-02BD06E53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38DE6-D269-4CF6-BDB1-9B370A0D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E33E-296B-4BE2-88F7-9392E28F53CE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70E0B-67F5-4A7A-A45F-1F2963CAB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D949-719A-4D44-8286-C06A67D4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D0C-263B-4CAF-9E77-EC05C0A7A0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990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2C7D-04B7-4C91-B12A-D2964C81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0AD0-3D3B-4A6C-954A-CFB33BC3E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3A1A8-08F5-465E-B86F-718F25FF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E33E-296B-4BE2-88F7-9392E28F53CE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A19B8-8689-4A04-B2B4-9DCEF37E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062F-181B-4085-830E-9E236B76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D0C-263B-4CAF-9E77-EC05C0A7A0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467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BE13-6E2E-46E8-83E0-9EF0C5EA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5671C-2F08-4C0F-A170-CB1514169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6BB64-164D-4180-9C66-A23AF70A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E33E-296B-4BE2-88F7-9392E28F53CE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0330-9AFC-4361-881F-58A70C26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7FBD3-7334-4C2B-A402-19C7C43F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D0C-263B-4CAF-9E77-EC05C0A7A0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695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5CCE1-1089-4B0D-93E5-1978526C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309D-6093-45B5-A5ED-030978857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D35E0-1D75-43E3-9332-6C3F7D47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A0A4F-A8DB-4C27-97C4-02ADD2C2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E33E-296B-4BE2-88F7-9392E28F53CE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CAE58-9D9C-4647-9231-1E9C745C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A78FF-73C3-4D18-B2BB-092AC07B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D0C-263B-4CAF-9E77-EC05C0A7A0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032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2616-8640-4697-B182-A97AEDFF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4F3F2-07C4-45A4-813E-BE90E74D0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5A2D5-77C9-4824-BB2E-3F4623823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845D1-C4A8-4020-AADC-3C48FDCA9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33114-ACA7-422C-9BD0-458595352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70A84-80B7-4F44-BFD5-55BBA9FF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E33E-296B-4BE2-88F7-9392E28F53CE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5BB09-4088-4C6D-B80F-A3565DDD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971A1-52A7-46A1-AC02-DC90A09B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D0C-263B-4CAF-9E77-EC05C0A7A0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03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8E52-DC8A-4979-8520-4208D614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950F9-B2C9-4B9A-A829-1CA17387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E33E-296B-4BE2-88F7-9392E28F53CE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7AB72-A784-4AE3-81E1-E7F6EB14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5745A-D87E-48F2-857B-3B5D4531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D0C-263B-4CAF-9E77-EC05C0A7A0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978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C87FE-BA1C-480A-A3FF-10936742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E33E-296B-4BE2-88F7-9392E28F53CE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7D949-C5CE-442E-BE4F-F987D575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D7F0E-B1B6-4577-A467-9AB9C863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D0C-263B-4CAF-9E77-EC05C0A7A0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842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EBA3-AD9E-4119-8529-2E903863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28E0-3BAA-4A30-A69C-A78C4119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5E0FE-3926-481C-9256-BE775E7D0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BDAB9-EBF2-45BF-A4BA-877EADB0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E33E-296B-4BE2-88F7-9392E28F53CE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0D398-644D-4630-A141-CB663C90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0A7C3-7AD7-4FD2-A1E4-A89E55FB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D0C-263B-4CAF-9E77-EC05C0A7A0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693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9045C-BCA4-4AB2-BCDA-F92C0052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202A5F-79E8-439A-BC17-4551EA8BF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74445-3C16-449B-A3EE-DD41FD0B8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004AD-1721-4A56-B6EF-024F59D7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E33E-296B-4BE2-88F7-9392E28F53CE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88480-C3EE-4C49-9530-D2F3EB5B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0070D-F489-4270-985D-2AC5C3F7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5D0C-263B-4CAF-9E77-EC05C0A7A0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28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014A4-3089-4905-A4D0-B27ACD69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00EE1-0F21-447C-BA75-855415A57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70BD3-4E3F-4116-B5D3-FC71C41CC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E33E-296B-4BE2-88F7-9392E28F53CE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E3F1E-CF13-4F03-AA7C-5907667F7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2C6AC-BFBE-4B5F-A5A7-338461230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5D0C-263B-4CAF-9E77-EC05C0A7A0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119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E03D4-30A7-4E25-8F36-E01B81E6F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พนักงานตรวจโรคสัตว์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2BCB0-B9FF-4A36-90D4-0BF7116B1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9587" y="6380922"/>
            <a:ext cx="2882413" cy="477078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นายพัฒน์พงษ์  โลหะอนุกูล</a:t>
            </a:r>
          </a:p>
        </p:txBody>
      </p:sp>
    </p:spTree>
    <p:extLst>
      <p:ext uri="{BB962C8B-B14F-4D97-AF65-F5344CB8AC3E}">
        <p14:creationId xmlns:p14="http://schemas.microsoft.com/office/powerpoint/2010/main" val="139955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6A7B-BE89-4BAD-8F0B-934AD215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การรายงานผลการปฏิบัติงานของพนักงานตรวจโรคสัตว์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907EBC-C8F4-4962-99E9-F9386E9CE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7201"/>
              </p:ext>
            </p:extLst>
          </p:nvPr>
        </p:nvGraphicFramePr>
        <p:xfrm>
          <a:off x="463827" y="92764"/>
          <a:ext cx="11092070" cy="661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78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2F031-E2B5-4D87-9917-AFCDD3277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8FFBD62C-11F5-4CDB-8C80-352181ABBDA4}"/>
              </a:ext>
            </a:extLst>
          </p:cNvPr>
          <p:cNvSpPr/>
          <p:nvPr/>
        </p:nvSpPr>
        <p:spPr>
          <a:xfrm>
            <a:off x="10419907" y="5539563"/>
            <a:ext cx="861238" cy="95693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325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EA398-0612-4122-B206-9B34EE1E0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B0FDD4F0-7068-4699-AFB8-4D21308F7888}"/>
              </a:ext>
            </a:extLst>
          </p:cNvPr>
          <p:cNvSpPr/>
          <p:nvPr/>
        </p:nvSpPr>
        <p:spPr>
          <a:xfrm>
            <a:off x="4476307" y="5263117"/>
            <a:ext cx="861238" cy="95693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086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E6C376-98C0-44ED-93B6-7E0FB911B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6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57D47E-4593-4342-9C33-24AA39669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78743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F5F6F3-0E18-427B-B6E3-E2506AABE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1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C5581D-A672-48F6-9814-5AF6A5B02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9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8A9F-A5D5-4AA6-8790-65280EB4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บทบาทหน้าที่ของพนักงานตรวจโรคสัตว์ตามกฎหมาย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D60BF-D981-4EBB-AA64-ABED359B3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ตรวจสุขภาพสัตว์ก่อนฆ่า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ตรวจเนื้อสัตว์หลังฆ่า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สั่งทำลายเนื้อสัตว์ทั้งหมด หรือบางส่วน หรือจัดทำให้เหมาะสมก่อนการบริโภค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รับรองให้จำหน่ายเนื้อสัตว์จากโรงฆ่าสัตว์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รายงานผลการปฏิบัติงาน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728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A5E7-C345-4DA9-AE07-948EEBA72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2232"/>
            <a:ext cx="12191999" cy="52843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(๑) มีอายุไม่ต่ำกว่ายี่สิบปี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(๒) เป็นผู้ประกอบวิชาชีพการสัตวแพทย์ตามพระราชบัญญัติวิชาชีพการสัตวแพทย์ พ.ศ. ๒๕๔๕ หรือเป็นผู้สำเร็จ  </a:t>
            </a:r>
            <a:b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     การศึกษาด้านสัตวศาสตร์ หรือสาขาวิชาสัตวบาล หรือสาขาวิชาบริบาลสัตว์ ที่ผ่านการศึกษาอบรมด้านการตรวจโรค</a:t>
            </a:r>
            <a:b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     สัตว์และการตรวจเนื้อสัตว์ตามหลักสูตรพนักงานตรวจโรคสัตว์ที่กรมปศุสัตว์หรือสัตวแพทยสภาให้การรับรอง</a:t>
            </a:r>
            <a:b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(๓) ผ่านการศึกษาอบรมด้านการตรวจโรคสัตว์และการตรวจเนื้อสัตว์ตามหลักสูตรพนักงานตรวจโรคสัตว์ที่กรมปศุสัตว์</a:t>
            </a:r>
            <a:b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     หรือสัตวแพทยสภาให้การรับรอง</a:t>
            </a:r>
            <a:r>
              <a:rPr lang="en-US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 </a:t>
            </a: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</a:t>
            </a:r>
            <a:b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(๔) ไม่เป็นคนวิกลจริตหรือ</a:t>
            </a:r>
            <a:r>
              <a:rPr lang="th-TH" sz="2600" b="1" strike="sngStrike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มี</a:t>
            </a: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จิตฟั่นเฟือนไม่สมประกอบ หรือเป็นคนไร้ความสามารถ หรือคนเสมือนไร้ความสามารถ</a:t>
            </a:r>
            <a:b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(๕) ไม่เป็นโรคหรือโรคติดต่อที่มีผลกระทบต่อการปฏิบัติหน้าที่ ตามที่อธิบดีประกาศกำหนด</a:t>
            </a:r>
            <a:r>
              <a:rPr lang="en-US" sz="2600" b="1" spc="-10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		</a:t>
            </a:r>
            <a:br>
              <a:rPr lang="en-US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(๖) ไม่อยู่ระหว่างถูกเพิกถอนการขึ้นทะเบียนเป็นพนักงานตรวจโรคสัตว์ เว้นแต่ถูกเพิกถอนการขึ้นทะเบียนเกินสองปีแล้ว</a:t>
            </a:r>
            <a:b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(๗) สามารถปฏิบัติงานได้เต็มเวลาในช่วงระยะเวลาที่เปิดทำการฆ่าสัตว์ในโรงฆ่าสัตว์ที่ตนได้รับแต่งตั้งให้เป็นพนักงาน</a:t>
            </a:r>
            <a:b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    ตรวจโรคสัตว์</a:t>
            </a:r>
            <a:r>
              <a:rPr lang="en-US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 </a:t>
            </a:r>
            <a:b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2600" b="1" spc="-10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(๘) ไม่เคยต้องโทษจำคุกโดยคำพิพากษาถึงที่สุดให้จำคุก เว้นแต่เป็นความผิดลหุโทษหรือความผิด</a:t>
            </a:r>
            <a:r>
              <a:rPr lang="th-TH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ที่กระทำโดยประมาท</a:t>
            </a:r>
            <a:r>
              <a:rPr lang="en-US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 </a:t>
            </a:r>
            <a:r>
              <a:rPr lang="en-US" sz="2600" b="1" dirty="0"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600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 </a:t>
            </a:r>
            <a:endParaRPr lang="th-TH" sz="2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58F58F-DFD1-4F6B-9C7C-26637BC6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ร่างคุณสมบัติของพนักงานตรวจโรคสัตว์ตามกฎหมาย</a:t>
            </a:r>
          </a:p>
        </p:txBody>
      </p:sp>
    </p:spTree>
    <p:extLst>
      <p:ext uri="{BB962C8B-B14F-4D97-AF65-F5344CB8AC3E}">
        <p14:creationId xmlns:p14="http://schemas.microsoft.com/office/powerpoint/2010/main" val="206246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E823-CE51-4066-9FB2-356810557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ร่างการ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ขึ้นทะเบียนพนักงานตรวจโรคสัตว์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2695A-CCED-4B72-BBD7-AB0DB9A77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สำนักงานปศุสัตว์จังหวัดรับเอกสารการขึ้นทะเบียนจัดส่งให้กรมปศุสัตว์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กรมปศุสัตว์พิจารณาเอกสาร คุณสมบัติ และขึ้นทะเบียนพนักงานตรวจโรคสัตว์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จัดทำเอกสารรับรองการขึ้นทะเบียนพนักงานตรวจโรคสัตว์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จัดทำและเผยแพร่รายชื่อเพื่อพนักงานตรวจโรคสัตว์ที่ได้รับการขึ้นทะเบียน </a:t>
            </a:r>
          </a:p>
        </p:txBody>
      </p:sp>
    </p:spTree>
    <p:extLst>
      <p:ext uri="{BB962C8B-B14F-4D97-AF65-F5344CB8AC3E}">
        <p14:creationId xmlns:p14="http://schemas.microsoft.com/office/powerpoint/2010/main" val="217332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18A5-E322-4F61-89F5-7E2FE9F9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ร่างการเพิกถอนทะเบียนพนักงานตรวจโรคสัตว์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4D794-9E52-4832-B978-B4D809DE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09" y="1517281"/>
            <a:ext cx="11227981" cy="49755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(๑) ตาย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(๒) แจ้งขอยกเลิกการขึ้นทะเบียน</a:t>
            </a:r>
            <a:endParaRPr lang="en-US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(๓) ไม่ยื่นคำขอต่ออายุหนังสือรับรองการขึ้นทะเบียนพนักงานตรวจโรคสัตว์</a:t>
            </a:r>
            <a:endParaRPr lang="en-US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(๔) ขาดคุณสมบัติอย่างหนึ่งอย่างใด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(๕) ได้รับแจ้งจากสัตวแพทยสภาว่าผู้ได้รับการขึ้นทะเบียนถูกเพิกถอนใบอนุญาตประกอบวิชาชีพการ</a:t>
            </a:r>
            <a:b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    สัตวแพทย์</a:t>
            </a:r>
            <a:endParaRPr lang="th-TH" b="1" dirty="0"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(๖) มีหลักฐานปรากฏว่าไม่ปฏิบัติหน้าที่ในการตรวจโรคสัตว์หรือตรวจพิสูจน์เนื้อสัตว์หรือการรับรองให้</a:t>
            </a:r>
            <a:b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    จำหน่ายเนื้อสัตว์ตามหลักเกณฑ์ วิธีการ และเงื่อนไขที่อธิบดีประกาศกำหนด</a:t>
            </a:r>
            <a:endParaRPr lang="en-US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(๗) ถูก</a:t>
            </a:r>
            <a:r>
              <a:rPr lang="th-TH" b="1" spc="-10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จำคุกโดยคำพิพากษาถึงที่สุดให้จำคุก เว้นแต่เป็นความผิดลหุโทษหรือความผิด</a:t>
            </a:r>
            <a: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ที่กระทำโดย</a:t>
            </a:r>
            <a:b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b="1" dirty="0">
                <a:effectLst/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     ประมาท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8123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526</TotalTime>
  <Words>533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AngsanaUPC</vt:lpstr>
      <vt:lpstr>Arial</vt:lpstr>
      <vt:lpstr>Calibri</vt:lpstr>
      <vt:lpstr>Calibri Light</vt:lpstr>
      <vt:lpstr>TH Niramit AS</vt:lpstr>
      <vt:lpstr>Office Theme</vt:lpstr>
      <vt:lpstr>พนักงานตรวจโรคสัตว์</vt:lpstr>
      <vt:lpstr>PowerPoint Presentation</vt:lpstr>
      <vt:lpstr>PowerPoint Presentation</vt:lpstr>
      <vt:lpstr>PowerPoint Presentation</vt:lpstr>
      <vt:lpstr>PowerPoint Presentation</vt:lpstr>
      <vt:lpstr>บทบาทหน้าที่ของพนักงานตรวจโรคสัตว์ตามกฎหมาย</vt:lpstr>
      <vt:lpstr>ร่างคุณสมบัติของพนักงานตรวจโรคสัตว์ตามกฎหมาย</vt:lpstr>
      <vt:lpstr>ร่างการขึ้นทะเบียนพนักงานตรวจโรคสัตว์</vt:lpstr>
      <vt:lpstr>ร่างการเพิกถอนทะเบียนพนักงานตรวจโรคสัตว์</vt:lpstr>
      <vt:lpstr>การรายงานผลการปฏิบัติงานของพนักงานตรวจโรคสัตว์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พนักงานตรวจโรคสัตว์</dc:title>
  <dc:creator>Windows User</dc:creator>
  <cp:lastModifiedBy>Windows User</cp:lastModifiedBy>
  <cp:revision>8</cp:revision>
  <dcterms:created xsi:type="dcterms:W3CDTF">2020-09-20T04:34:03Z</dcterms:created>
  <dcterms:modified xsi:type="dcterms:W3CDTF">2020-09-24T15:39:32Z</dcterms:modified>
</cp:coreProperties>
</file>