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324" r:id="rId2"/>
    <p:sldId id="325" r:id="rId3"/>
    <p:sldId id="326" r:id="rId4"/>
    <p:sldId id="307" r:id="rId5"/>
    <p:sldId id="323" r:id="rId6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3366CC"/>
    <a:srgbClr val="FF0000"/>
    <a:srgbClr val="0C788E"/>
    <a:srgbClr val="006666"/>
    <a:srgbClr val="0099CC"/>
    <a:srgbClr val="660033"/>
    <a:srgbClr val="3333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DC95-9CEE-4305-869E-702EC1BFEA77}" type="datetimeFigureOut">
              <a:rPr lang="th-TH" smtClean="0"/>
              <a:pPr/>
              <a:t>27/03/60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2229-F0EB-420B-AB26-82F0689092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458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DC320-F126-44FB-B4A5-0E227FFC5F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BC7B5-D030-46B7-B380-6FD18F10F7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1F5FB-B884-4CC9-907E-626CC203BA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271C9-BB96-4FEE-883B-3D63E1EF90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FF611-AAF9-48C7-9EE4-8E31132F740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CF2BB-9624-481E-9FCE-C85BFA55F8C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BCCAF-BD80-41CF-86C5-A83ACE3C095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C508E-7784-45D3-99D5-52EBCA11929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42293-A17D-4BB7-8139-5E18D236E5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53F74-DB98-4405-ADD2-DBB7EB09CB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CA550-3092-4D2C-91A0-DD0B9FB6F5C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DCE4E9-0A36-4015-B749-341A1C20A57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h-TH" sz="2400" b="1" kern="1200" dirty="0">
                <a:solidFill>
                  <a:schemeClr val="tx1"/>
                </a:solidFill>
                <a:ea typeface="+mn-ea"/>
              </a:rPr>
              <a:t>การสร้างพันธมิตรการเกษตรเพื่อลดต้นทุนการผลิต</a:t>
            </a:r>
            <a:br>
              <a:rPr lang="th-TH" sz="2400" b="1" kern="1200" dirty="0">
                <a:solidFill>
                  <a:schemeClr val="tx1"/>
                </a:solidFill>
                <a:ea typeface="+mn-ea"/>
              </a:rPr>
            </a:br>
            <a:r>
              <a:rPr lang="th-TH" sz="2400" b="1" kern="1200" dirty="0">
                <a:solidFill>
                  <a:schemeClr val="tx1"/>
                </a:solidFill>
                <a:ea typeface="+mn-ea"/>
              </a:rPr>
              <a:t>และผลกระทบต่อสิ่งแวดล้อม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h-TH" sz="2400" u="sng" dirty="0" smtClean="0">
                <a:solidFill>
                  <a:srgbClr val="FFFF0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ลักษณะงานเริ่มจาก 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บันทึกความ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เข้าใจ </a:t>
            </a:r>
            <a:r>
              <a:rPr lang="en-GB" sz="2400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MOU)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“ 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การส่งเสริมการใช้ประโยชน์ของเสียจากฟาร์มปศุสัตว์เพื่อเพิ่มประสิทธิภาพการผลิตพืช</a:t>
            </a:r>
            <a:r>
              <a:rPr lang="th-TH" sz="2400" b="1" dirty="0" err="1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เศรฐ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กิจแก่ลูกค้า ธ.</a:t>
            </a:r>
            <a:r>
              <a:rPr lang="th-TH" sz="2400" b="1" dirty="0" err="1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ก.ส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.</a:t>
            </a:r>
            <a:r>
              <a:rPr lang="en-US" sz="2400" b="1" dirty="0" smtClean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”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ระหว่างหน่วยงาน  ธนาคารเพื่อการเกษตรและสหกรณ์การเกษตร มหาวิทยาลัยเกษตรศาสตร์ และ กรมปศุสัตว์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นำร่อง ในพื้นที่ตำบลหนองยาว อำเภอพนมสารคาม จังหวัดฉะเชิงเทรา (หนองยาว </a:t>
            </a:r>
            <a:r>
              <a:rPr lang="en-US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MODEL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0" algn="thaiDist"/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วัตถุประสงค์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เพื่อแก้ปัญหาน้ำเสียจากฟาร์มสุกรโดยทำพันธมิตรกับผู้มีส่วนได้  ส่วนเสียและให้ได้ประโยชน์ทั้งสองฝ่ายโดยส่งเสริม 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Recycling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นอกเหนือจาก 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Treatment</a:t>
            </a:r>
            <a:endParaRPr lang="th-TH" sz="24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thaiDist"/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เพื่อให้เกิดการเกษตรสีเขียว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(Green agriculture)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ซึ่งเป็นเกษตรแบบเอื้ออาทรระหว่างภาคปศุ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สัตว์</a:t>
            </a:r>
            <a:r>
              <a:rPr lang="en-US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กับ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พืชในพื้นที่ขนาด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ใหญ่เพื่อ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การจัดการสิ่งแวดล้อม</a:t>
            </a:r>
          </a:p>
          <a:p>
            <a:pPr lvl="0" algn="thaiDist"/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ช่วยเหลือเกษตรกรผู้เพาะปลูกข้าวให้สามารถลดต้นทุนการผลิตโดยเปลี่ยนทัศนคติจากการปฏิเสธการใช้น้ำเสียจากฟาร์มสุกรมาเป็นยอมรับการใช้น้ำเสีย ช่วยส่งเสริมแนวทาง 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Zero waste</a:t>
            </a:r>
            <a:endParaRPr lang="th-TH" sz="24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th-TH" sz="24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045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512168"/>
          </a:xfrm>
        </p:spPr>
        <p:txBody>
          <a:bodyPr/>
          <a:lstStyle/>
          <a:p>
            <a:r>
              <a:rPr lang="th-TH" sz="2000" b="1" dirty="0" smtClean="0"/>
              <a:t>รางวัล</a:t>
            </a:r>
            <a:r>
              <a:rPr lang="th-TH" sz="2000" b="1" dirty="0" err="1" smtClean="0"/>
              <a:t>บูรณา</a:t>
            </a:r>
            <a:r>
              <a:rPr lang="th-TH" sz="2000" b="1" dirty="0" smtClean="0"/>
              <a:t>การการบริการที่เป็นเลิศ ระดับดีเด่น ปี 2556 </a:t>
            </a:r>
            <a:r>
              <a:rPr lang="th-TH" sz="2000" b="1" dirty="0"/>
              <a:t/>
            </a:r>
            <a:br>
              <a:rPr lang="th-TH" sz="2000" b="1" dirty="0"/>
            </a:br>
            <a:r>
              <a:rPr lang="th-TH" sz="2400" b="1" kern="1200" dirty="0" smtClean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จาก </a:t>
            </a:r>
            <a:r>
              <a:rPr lang="th-TH" sz="2400" b="1" kern="1200" dirty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สำนักงานคณะกรรมการพัฒนาระบบราชการ เรื่อง </a:t>
            </a:r>
            <a:r>
              <a:rPr lang="en-US" sz="2400" b="1" kern="1200" dirty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“</a:t>
            </a:r>
            <a:r>
              <a:rPr lang="th-TH" sz="2400" b="1" kern="1200" dirty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การสร้างพันธมิตร</a:t>
            </a:r>
            <a:r>
              <a:rPr lang="th-TH" sz="2400" b="1" kern="1200" dirty="0" smtClean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การเกษตร</a:t>
            </a:r>
            <a:r>
              <a:rPr lang="en-US" sz="2400" b="1" kern="1200" dirty="0" smtClean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            </a:t>
            </a:r>
            <a:r>
              <a:rPr lang="th-TH" sz="2400" b="1" kern="1200" dirty="0" smtClean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เพื่อ</a:t>
            </a:r>
            <a:r>
              <a:rPr lang="th-TH" sz="2400" b="1" kern="1200" dirty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ลดต้นทุนการผลิตและผลกระทบต่อสิ่งแวดล้อม</a:t>
            </a:r>
            <a:r>
              <a:rPr lang="en-US" sz="2400" b="1" kern="1200" dirty="0">
                <a:solidFill>
                  <a:schemeClr val="tx1"/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”</a:t>
            </a:r>
            <a:r>
              <a:rPr lang="th-TH" sz="2400" b="1" kern="1200" dirty="0">
                <a:solidFill>
                  <a:schemeClr val="tx1"/>
                </a:solidFill>
                <a:latin typeface="Candara"/>
                <a:ea typeface="+mn-ea"/>
                <a:cs typeface="KodchiangUPC"/>
              </a:rPr>
              <a:t> </a:t>
            </a:r>
            <a:endParaRPr lang="th-TH" sz="2400" b="1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6912767" cy="3810000"/>
          </a:xfrm>
        </p:spPr>
      </p:pic>
    </p:spTree>
    <p:extLst>
      <p:ext uri="{BB962C8B-B14F-4D97-AF65-F5344CB8AC3E}">
        <p14:creationId xmlns:p14="http://schemas.microsoft.com/office/powerpoint/2010/main" val="129058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รางวัลคุณภาพการบริการอย่างต่อเนื่อง ปี พ.ศ. 2559</a:t>
            </a:r>
          </a:p>
          <a:p>
            <a:pPr marL="0" indent="0" algn="ctr">
              <a:buNone/>
            </a:pPr>
            <a:r>
              <a:rPr lang="th-TH" sz="2000" b="1" kern="1200" dirty="0">
                <a:latin typeface="TH SarabunPSK" pitchFamily="34" charset="-34"/>
                <a:ea typeface="+mj-ea"/>
                <a:cs typeface="TH SarabunPSK" pitchFamily="34" charset="-34"/>
              </a:rPr>
              <a:t>จาก สำนักงานคณะกรรมการพัฒนาระบบราชการ เรื่อง </a:t>
            </a:r>
            <a:r>
              <a:rPr lang="en-US" sz="2000" b="1" kern="1200" dirty="0">
                <a:latin typeface="TH SarabunPSK" pitchFamily="34" charset="-34"/>
                <a:ea typeface="+mj-ea"/>
                <a:cs typeface="TH SarabunPSK" pitchFamily="34" charset="-34"/>
              </a:rPr>
              <a:t>“</a:t>
            </a:r>
            <a:r>
              <a:rPr lang="th-TH" sz="2000" b="1" kern="1200" dirty="0">
                <a:latin typeface="TH SarabunPSK" pitchFamily="34" charset="-34"/>
                <a:ea typeface="+mj-ea"/>
                <a:cs typeface="TH SarabunPSK" pitchFamily="34" charset="-34"/>
              </a:rPr>
              <a:t>การสร้างพันธมิตรการเกษตรเพื่อลดต้นทุนการ</a:t>
            </a:r>
            <a:r>
              <a:rPr lang="th-TH" sz="2000" b="1" kern="1200" dirty="0" smtClean="0">
                <a:latin typeface="TH SarabunPSK" pitchFamily="34" charset="-34"/>
                <a:ea typeface="+mj-ea"/>
                <a:cs typeface="TH SarabunPSK" pitchFamily="34" charset="-34"/>
              </a:rPr>
              <a:t>ผลิต</a:t>
            </a:r>
            <a:r>
              <a:rPr lang="en-US" sz="2000" b="1" kern="1200" dirty="0" smtClean="0">
                <a:latin typeface="TH SarabunPSK" pitchFamily="34" charset="-34"/>
                <a:ea typeface="+mj-ea"/>
                <a:cs typeface="TH SarabunPSK" pitchFamily="34" charset="-34"/>
              </a:rPr>
              <a:t>        </a:t>
            </a:r>
            <a:r>
              <a:rPr lang="th-TH" sz="2000" b="1" kern="1200" dirty="0" smtClean="0">
                <a:latin typeface="TH SarabunPSK" pitchFamily="34" charset="-34"/>
                <a:ea typeface="+mj-ea"/>
                <a:cs typeface="TH SarabunPSK" pitchFamily="34" charset="-34"/>
              </a:rPr>
              <a:t>และ</a:t>
            </a:r>
            <a:r>
              <a:rPr lang="th-TH" sz="2000" b="1" kern="1200" dirty="0">
                <a:latin typeface="TH SarabunPSK" pitchFamily="34" charset="-34"/>
                <a:ea typeface="+mj-ea"/>
                <a:cs typeface="TH SarabunPSK" pitchFamily="34" charset="-34"/>
              </a:rPr>
              <a:t>ผลกระทบต่อสิ่งแวดล้อม</a:t>
            </a:r>
            <a:r>
              <a:rPr lang="en-US" sz="2400" b="1" kern="1200" dirty="0">
                <a:solidFill>
                  <a:srgbClr val="0000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”</a:t>
            </a:r>
            <a:r>
              <a:rPr lang="th-TH" sz="2400" b="1" kern="1200" dirty="0">
                <a:solidFill>
                  <a:srgbClr val="0000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820891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จุดเด่นของผลงาน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2816"/>
            <a:ext cx="8305800" cy="4525963"/>
          </a:xfrm>
        </p:spPr>
        <p:txBody>
          <a:bodyPr/>
          <a:lstStyle/>
          <a:p>
            <a:pPr marL="342900" lvl="2" indent="-342900"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การลดต้นทุนการผลิตสุกร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อัน</a:t>
            </a:r>
            <a:r>
              <a:rPr lang="th-TH" sz="20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เนื่องมาจาก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น้ำเสียภายในฟาร์ม ซึ่งเป็นภารกิจในความรับผิดชอบของกรมปศุสัตว์ กรมควบคุมมลพิษ และ องค์กรปกครองส่วนท้องถิ่น ในการจัดการไม่ให้เกิดมลภาวะต่อสิ่งแวดล้อม รวมถึงน้ำและดินเสียที่เกิดจากการใช้สารเคมีที่มากเกินไป</a:t>
            </a:r>
          </a:p>
          <a:p>
            <a:pPr marL="342900" lvl="2" indent="-342900"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ลดต้นทุนการทำนาและพืชอื่นๆ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อันเนื่องมาจากการใช้ปุ๋ยเคมีจนดินเสื่อม</a:t>
            </a:r>
            <a:endParaRPr lang="en-US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marL="342900" lvl="2" indent="-342900"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การลดผลกระทบต่อสิ่งแวดล้อม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ทั้ง กลิ่น ดิน น้ำ อากาศ และอาหาร </a:t>
            </a:r>
            <a:endParaRPr lang="en-US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marL="342900" lvl="2" indent="-342900"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การสร้างพันธมิตรการเกษตร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เพื่อลดต้นทุนการผลิตและผลกระทบต่อสิ่งแวดล้อม</a:t>
            </a:r>
            <a:r>
              <a:rPr lang="en-US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ที่ทุกฝ่ายได้ประโยชน์ร่วมกัน เพื่อให้ผู้สนใจหรือผู้ที่อยู่ในสถานการณ์ที่คล้ายคลึงกันได้ใช้เป็นแนวทางในการดำเนินการแก้ไขปัญห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20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766" y="27046"/>
            <a:ext cx="152744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6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800" b="1" kern="12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งบประมาณปีละ 99</a:t>
            </a:r>
            <a:r>
              <a:rPr lang="en-US" sz="2800" b="1" kern="12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,000 </a:t>
            </a:r>
            <a:r>
              <a:rPr lang="th-TH" sz="2800" b="1" kern="12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บาท ค่าขนส่งน้ำเสียจากฟาร์มสุกรไปยังนาข้าว</a:t>
            </a:r>
            <a:endParaRPr lang="en-US" sz="2800" b="1" kern="1200" dirty="0" smtClean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2800" b="1" kern="1200" dirty="0" smtClean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3200" b="1" dirty="0" smtClean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สรุปผลการดำเนินงานโครงการ (จังหวัดฉะเชิงเทรา)  </a:t>
            </a:r>
            <a:endParaRPr lang="en-US" sz="3200" b="1" dirty="0" smtClean="0">
              <a:solidFill>
                <a:srgbClr val="422C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004175" cy="238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76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8397</TotalTime>
  <Words>360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Candara</vt:lpstr>
      <vt:lpstr>KodchiangUPC</vt:lpstr>
      <vt:lpstr>TH SarabunPSK</vt:lpstr>
      <vt:lpstr>Diseño predeterminado</vt:lpstr>
      <vt:lpstr>การสร้างพันธมิตรการเกษตรเพื่อลดต้นทุนการผลิต และผลกระทบต่อสิ่งแวดล้อม</vt:lpstr>
      <vt:lpstr>รางวัลบูรณาการการบริการที่เป็นเลิศ ระดับดีเด่น ปี 2556  จาก สำนักงานคณะกรรมการพัฒนาระบบราชการ เรื่อง “การสร้างพันธมิตรการเกษตร            เพื่อลดต้นทุนการผลิตและผลกระทบต่อสิ่งแวดล้อม” </vt:lpstr>
      <vt:lpstr>PowerPoint Presentation</vt:lpstr>
      <vt:lpstr>จุดเด่นของผลงาน</vt:lpstr>
      <vt:lpstr>สรุปผลการดำเนินงานโครงการ (จังหวัดฉะเชิงเทรา)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Yai ZaZa</cp:lastModifiedBy>
  <cp:revision>947</cp:revision>
  <cp:lastPrinted>2016-06-06T03:02:07Z</cp:lastPrinted>
  <dcterms:created xsi:type="dcterms:W3CDTF">2010-05-23T14:28:12Z</dcterms:created>
  <dcterms:modified xsi:type="dcterms:W3CDTF">2017-03-27T03:12:39Z</dcterms:modified>
</cp:coreProperties>
</file>