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8BF8-3D6B-D7FC-315B-891C8FB8B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19D4C-FF5F-2399-4134-005DD92A6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0DDBB-18BD-F63F-CAE7-6AA9E2EA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CB676-196D-38E7-B2FA-6CC91146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9728F-CEC0-4643-DDAA-3342C7AA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159A-2EAA-8E01-E0A2-94E4E9CE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5BAF6-65AE-536C-7AB6-47F2B4D11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BEE8-6E0F-8EA5-95A7-418F8F01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A964-4B24-982E-CD08-7337B509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FC426-70F6-47F3-1F06-36432913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760F1-AE0C-8EFA-2472-1786CBBBF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3435A-1BFE-64AF-D447-B5B873FAF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97F26-6070-1035-F15B-35115154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10CD4-6CC5-8F19-3EFC-9761361A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FB34-B786-B839-C97E-108BAEF6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9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3E4B-6E5D-9633-903B-8FC3331A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A623-9909-5575-4E68-B863B14B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9B154-A0CA-C37D-DFD3-00968594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E7263-7B7D-05DB-FB49-0E79F126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B88F7-6F3A-DDDE-4EDD-9EC34912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6F43-D398-9756-224D-CC288569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826A8-797A-47C2-9114-CECDC643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6007-5D8F-6070-75C5-D3899DBE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99F79-BD5D-249E-3D73-F0394FE4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B6AFA-30E1-5025-9C38-CEFE6D38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8AF1-ADAF-A442-FB89-9712586F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9061-FDB4-EFF8-916C-8F2101B75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C2368-F19F-A468-073A-77F553515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E737C-CC74-F4FD-0FD8-6E77780C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8466C-CB4D-A737-08AB-B1A7A46D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993DF-97F0-9A67-AF68-5A769A7F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CBC-68F7-412F-467F-71079C2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50B8-8C60-B8AE-DD1B-BA8B5DBB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EEDC3-C284-76AA-F754-901853937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7814B-714B-9F91-D2A6-0C99711AD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EDF98-E5A0-F82B-05DF-ECB0004CA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BAEBA-AFBA-8DA9-10AB-21F1F5AB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B0FC5-CAB8-700C-D98A-B5AE4BD4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B5573-E131-5EF3-4DF5-51FD259A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EFDC-5E52-F93D-5FD4-2C134FC1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6F573-BAE3-0609-F4F7-4D431DC2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C2B94-53A3-50B1-3500-4BB8E7E7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045A-EB9D-D810-CCF2-A966636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0D27E-8209-F881-EEAF-558B1555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7E4F2-C787-74A0-BC4D-9D21A2F7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FA610-D1A0-88CA-C05F-25E549A2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402C-E704-A954-0570-A5B2FFC7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63C9-8817-B964-1714-931586825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FD46-7930-FE27-B52C-55D50994F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827C1-40DE-7010-7C7E-EB58F0ED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B7222-CBA3-40E1-15B0-D136189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A5C5B-6662-40FE-59FD-B0CC43C2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A342-1ED9-412A-F239-A1FC42AF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DF865-0416-1025-2135-88711A869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B2DE2-DF84-3749-F8E8-E5B25118E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C6C2F-0726-7A96-870A-076301F6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0AA98-CA07-72B2-0C71-7FB1B62B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A8EC1-E6E4-91EC-91B3-49261C87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B3F5B-A373-8D8E-6C83-8FB6E03C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6900-770E-E66B-E193-1EE164CD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E2D98-BE4E-A4BE-5E34-CB3BDC287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5FC-348B-491E-88EE-05D9D37590A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420C-4B38-390F-B574-0542606BD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13DF-D9AF-F217-7050-1573BCAB6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1C1E-7CA9-4378-9DC0-165C49DC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D922-F2CB-51DC-B55D-8CEB042FD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2071688"/>
            <a:ext cx="10477500" cy="1023938"/>
          </a:xfrm>
        </p:spPr>
        <p:txBody>
          <a:bodyPr>
            <a:normAutofit/>
          </a:bodyPr>
          <a:lstStyle/>
          <a:p>
            <a:r>
              <a:rPr lang="th-TH" sz="4800" b="1" spc="8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กฎหมายลำดับรองที่มีความเชื่อมโยงกับการแจ้งการฆ่าสัตว์</a:t>
            </a:r>
            <a:endParaRPr lang="en-US" sz="1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6C270-CF54-E89F-87E1-76F581D94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สำนักงานปศุสัตว์ ..............................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054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4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76" y="722347"/>
            <a:ext cx="9793247" cy="556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43" y="3425203"/>
            <a:ext cx="376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แบบแจ้งและตอบรับการแจ้งฆ่าสัตว์ 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77" y="5220955"/>
            <a:ext cx="299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รายงานการตรวจเนื้อสัตว์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8234" y="2047910"/>
            <a:ext cx="327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ใบรับรองให้จำหน่ายเนื้อสัตว์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4900" y="2901983"/>
            <a:ext cx="385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รายงานการรับรองให้จำหน่ายเนื้อสัตว์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376" y="2120566"/>
            <a:ext cx="324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รายงานการตรวจสัตว์ก่อนฆ่า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318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4" y="3519389"/>
            <a:ext cx="2388381" cy="2388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4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33" y="2968546"/>
            <a:ext cx="5529738" cy="3143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451" y="5934083"/>
            <a:ext cx="18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ฟาร์มเลี้ยงสัตว์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5509" y="5850472"/>
            <a:ext cx="129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โรงฆ่าสัตว์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2099" y="2134394"/>
            <a:ext cx="4968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ประกาศกระทรวงเกษตรและสหกรณ เรื่อง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การแจ้งการฆ่าสัตว์และการออกหลักฐาน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การรับแจ้งการฆ่าสัตว์ พ.ศ. 2568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3285" y="3806891"/>
            <a:ext cx="4968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1. ชนิดสัตว์ที่จะฆ่า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2. จำนวนสัตว์ที่จะฆ่า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3. วันและเวลาที่จะฆ่า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4. ชื่อโรงฆ่าสัตว์ที่จะฆ่า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5. แหล่งที่มาของสัตว์ที่เข้าฆ่า</a:t>
            </a:r>
          </a:p>
          <a:p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262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4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6" r="996"/>
          <a:stretch/>
        </p:blipFill>
        <p:spPr>
          <a:xfrm>
            <a:off x="176269" y="3172858"/>
            <a:ext cx="4977159" cy="3143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84" y="3968043"/>
            <a:ext cx="2144039" cy="2144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6594" y="6112082"/>
            <a:ext cx="188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สถานที่จำหน่าย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9417" y="6112082"/>
            <a:ext cx="188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โรงฆ่าสัตว์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8348" y="2044535"/>
            <a:ext cx="667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ระเบียบกรมปศุสัตว์ว่าด้วยการรับรองให้จำหน่ายเนื้อสัตว์ พ.ศ. 2562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9108" y="3172858"/>
            <a:ext cx="5597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1. ชนิดสัตว์ที่จะฆ่า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2. จำนวนสัตว์ที่จะฆ่า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3. วันและเวลาที่จะฆ่า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4. ชื่อโรงฆ่าสัตว์ที่จะฆ่า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5. แหล่งที่มาของสัตว์ที่เข้าฆ่า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6. ชื่อ-สกุลเจ้าของเนื้อสัตว์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7. สถานที่ปลายทางของเนื้อสัตว์เมื่อออกจากโรงฆ่าสัตว์</a:t>
            </a:r>
          </a:p>
          <a:p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393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2" y="4204540"/>
            <a:ext cx="1907542" cy="1907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4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8" y="3823546"/>
            <a:ext cx="4462644" cy="2536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29" y="4476534"/>
            <a:ext cx="1704590" cy="1704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1106" y="6112082"/>
            <a:ext cx="166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ฟาร์มเลี้ยงสัตว์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5855" y="6112082"/>
            <a:ext cx="181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สถานที่จำหน่าย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966" y="6112082"/>
            <a:ext cx="12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โรงฆ่าสัตว์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784" y="2446264"/>
            <a:ext cx="4428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ประกาศกระทรวงเกษตรและสหกรณ์ เรื่อง</a:t>
            </a:r>
            <a:b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การแจ้งการฆ่าสัตว์และการออกหลักฐาน</a:t>
            </a:r>
            <a:b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การรับแจ้งการฆ่าสัตว์ พ.ศ. 2568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1230" y="2623518"/>
            <a:ext cx="373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ระเบียบกรมปศุสัตว์ว่าด้วยการรับรองให้จำหน่ายเนื้อสัตว์ พ.ศ. 2562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6" b="95105" l="2500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270">
            <a:off x="3395035" y="4917891"/>
            <a:ext cx="840449" cy="715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76" b="95105" l="2500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270">
            <a:off x="7976225" y="4971138"/>
            <a:ext cx="840449" cy="7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เข็มในเนื้อสุกร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09" y="2346593"/>
            <a:ext cx="6968969" cy="3920045"/>
          </a:xfrm>
        </p:spPr>
      </p:pic>
    </p:spTree>
    <p:extLst>
      <p:ext uri="{BB962C8B-B14F-4D97-AF65-F5344CB8AC3E}">
        <p14:creationId xmlns:p14="http://schemas.microsoft.com/office/powerpoint/2010/main" val="425235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ฝีในเนื้อสุกร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22" y="2258458"/>
            <a:ext cx="7459893" cy="3846507"/>
          </a:xfrm>
        </p:spPr>
      </p:pic>
    </p:spTree>
    <p:extLst>
      <p:ext uri="{BB962C8B-B14F-4D97-AF65-F5344CB8AC3E}">
        <p14:creationId xmlns:p14="http://schemas.microsoft.com/office/powerpoint/2010/main" val="173139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สารเร่งเนื้อแดงในเนื้อสัตว์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4529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252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AngsanaUPC</vt:lpstr>
      <vt:lpstr>Arial</vt:lpstr>
      <vt:lpstr>Calibri</vt:lpstr>
      <vt:lpstr>Calibri Light</vt:lpstr>
      <vt:lpstr>Office Theme</vt:lpstr>
      <vt:lpstr>กฎหมายลำดับรองที่มีความเชื่อมโยงกับการแจ้งการฆ่าสัตว์</vt:lpstr>
      <vt:lpstr>PowerPoint Presentation</vt:lpstr>
      <vt:lpstr>PowerPoint Presentation</vt:lpstr>
      <vt:lpstr>PowerPoint Presentation</vt:lpstr>
      <vt:lpstr>PowerPoint Presentation</vt:lpstr>
      <vt:lpstr>เข็มในเนื้อสุกร</vt:lpstr>
      <vt:lpstr>ฝีในเนื้อสุกร</vt:lpstr>
      <vt:lpstr>สารเร่งเนื้อแดงในเนื้อสัตว์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Patpong Loha_anukul</dc:creator>
  <cp:lastModifiedBy>PC</cp:lastModifiedBy>
  <cp:revision>19</cp:revision>
  <dcterms:created xsi:type="dcterms:W3CDTF">2025-03-30T18:03:14Z</dcterms:created>
  <dcterms:modified xsi:type="dcterms:W3CDTF">2025-04-01T06:13:15Z</dcterms:modified>
</cp:coreProperties>
</file>