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58" r:id="rId7"/>
    <p:sldId id="267" r:id="rId8"/>
    <p:sldId id="260" r:id="rId9"/>
    <p:sldId id="270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559AA0-3335-DBE4-DF7A-0F4551068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81" y="1225484"/>
            <a:ext cx="7510021" cy="5632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369" y="484187"/>
            <a:ext cx="10863262" cy="1470025"/>
          </a:xfrm>
        </p:spPr>
        <p:txBody>
          <a:bodyPr>
            <a:normAutofit/>
          </a:bodyPr>
          <a:lstStyle/>
          <a:p>
            <a:r>
              <a:rPr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พระราชบัญญัติควบคุมการฆ่าสัตว์เพื่อการจำหน่ายเนื้อสัตว์</a:t>
            </a:r>
            <a:r>
              <a:rPr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พ.ศ</a:t>
            </a:r>
            <a:r>
              <a:rPr b="1" dirty="0">
                <a:latin typeface="AngsanaUPC" panose="02020603050405020304" pitchFamily="18" charset="-34"/>
                <a:cs typeface="AngsanaUPC" panose="02020603050405020304" pitchFamily="18" charset="-34"/>
              </a:rPr>
              <a:t>. 2559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15639"/>
            <a:ext cx="8534400" cy="742361"/>
          </a:xfrm>
        </p:spPr>
        <p:txBody>
          <a:bodyPr/>
          <a:lstStyle/>
          <a:p>
            <a:pPr algn="l"/>
            <a:r>
              <a:rPr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นำเสนอโดย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สำนักงานปศุสัตว์.................</a:t>
            </a:r>
            <a:endParaRPr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1F8183-7168-FF88-D8F7-F7258928D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82" y="1106885"/>
            <a:ext cx="9445854" cy="53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FF2FC-9032-0CA8-D8AB-8F24ED74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หลักการสำคัญ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B23D3-33E8-C9DB-59AA-F0B13CAE8439}"/>
              </a:ext>
            </a:extLst>
          </p:cNvPr>
          <p:cNvSpPr txBox="1"/>
          <p:nvPr/>
        </p:nvSpPr>
        <p:spPr>
          <a:xfrm>
            <a:off x="7788114" y="2890391"/>
            <a:ext cx="41305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พนักงานตรวจโรคสัตว์คอยคัดกรองสิ่งที่ไม่เหมาะสมจะนำมาเป็นอาหาร</a:t>
            </a:r>
            <a:endParaRPr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887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582C-6BCC-6A73-6DFA-EC49D0C0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526491" cy="1143000"/>
          </a:xfrm>
        </p:spPr>
        <p:txBody>
          <a:bodyPr/>
          <a:lstStyle/>
          <a:p>
            <a:r>
              <a:rPr lang="th-TH" dirty="0"/>
              <a:t>หลักการสำคัญ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CA6AC-61EF-81EA-74BF-A0B1A0B4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589" y="-1"/>
            <a:ext cx="426341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421390-F8EB-9545-A59B-C95398638F41}"/>
              </a:ext>
            </a:extLst>
          </p:cNvPr>
          <p:cNvSpPr txBox="1"/>
          <p:nvPr/>
        </p:nvSpPr>
        <p:spPr>
          <a:xfrm>
            <a:off x="1208594" y="3041220"/>
            <a:ext cx="53285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ระบบการตรวจสอบย้อนกลับที่สามารถเรียกคืนเนื้อสัตว์ได้เมื่อมีปัญหาในกระบวนการผลิต</a:t>
            </a:r>
            <a:endParaRPr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632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623F0-D6B2-3F6A-8D61-D61F29DFC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CD4FF-5F31-F5B9-FBCC-CBDA45962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" y="1574276"/>
            <a:ext cx="12168193" cy="5009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A4639-8B87-2AFA-DD59-D85FEA5B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244"/>
            <a:ext cx="10972800" cy="1143000"/>
          </a:xfrm>
        </p:spPr>
        <p:txBody>
          <a:bodyPr/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หลักการและเหตุผล</a:t>
            </a:r>
            <a:endParaRPr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74202-0EC4-8904-5B89-6C747740061B}"/>
              </a:ext>
            </a:extLst>
          </p:cNvPr>
          <p:cNvSpPr txBox="1"/>
          <p:nvPr/>
        </p:nvSpPr>
        <p:spPr>
          <a:xfrm>
            <a:off x="505905" y="1238984"/>
            <a:ext cx="110764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เพื่อกำหนดหลักเกณฑ์การอนุญาตให้มีเอกภาพ</a:t>
            </a:r>
            <a:b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โดยให้หน่วยงานที่เกี่ยวข้องมีส่วนร่วมในการพิจารณาอนุญาตตั้งแต่ต้น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0AECD-0F98-31D4-1A82-7B6F522CB3BB}"/>
              </a:ext>
            </a:extLst>
          </p:cNvPr>
          <p:cNvSpPr txBox="1"/>
          <p:nvPr/>
        </p:nvSpPr>
        <p:spPr>
          <a:xfrm>
            <a:off x="3085518" y="5619016"/>
            <a:ext cx="6426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คณะกรรมการประจำจังหวัด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70588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AA09FF-F76E-A4DE-9163-4153EDF8A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71" y="1002187"/>
            <a:ext cx="10410334" cy="585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03" y="199224"/>
            <a:ext cx="10972800" cy="1143000"/>
          </a:xfrm>
        </p:spPr>
        <p:txBody>
          <a:bodyPr/>
          <a:lstStyle/>
          <a:p>
            <a:pPr algn="l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หลักการและเหตุผล</a:t>
            </a:r>
            <a:endParaRPr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0CE3A-954D-121C-C47C-7D274541FD3B}"/>
              </a:ext>
            </a:extLst>
          </p:cNvPr>
          <p:cNvSpPr txBox="1"/>
          <p:nvPr/>
        </p:nvSpPr>
        <p:spPr>
          <a:xfrm>
            <a:off x="275302" y="1247956"/>
            <a:ext cx="45323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เพื่อสร้างระบบการควบคุมตรวจสอบคุณภาพในกระบวนการฆ่าสัตว์และ</a:t>
            </a:r>
            <a:b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การขนส่งเนื้อสัตว์  รวมถึงการชำแหละและตัดแต่งเนื้อสัตว์เพื่อการจำหน่ายให้ได้มาตรฐานยิ่งขึ้น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371E6-1797-5758-24DA-78F6E633F709}"/>
              </a:ext>
            </a:extLst>
          </p:cNvPr>
          <p:cNvSpPr txBox="1"/>
          <p:nvPr/>
        </p:nvSpPr>
        <p:spPr>
          <a:xfrm>
            <a:off x="609600" y="5179818"/>
            <a:ext cx="10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33440-3E4C-6579-9317-4692A6ECA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25C845-A306-4398-6097-CF80A9624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38" y="80127"/>
            <a:ext cx="9037164" cy="6777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D16226-3E87-C2E0-E3E4-D7577112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1388"/>
            <a:ext cx="10972800" cy="1143000"/>
          </a:xfrm>
        </p:spPr>
        <p:txBody>
          <a:bodyPr/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หลักการและเหตุผล</a:t>
            </a:r>
            <a:endParaRPr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24B46-182C-2CF9-1F31-127DC837EDB9}"/>
              </a:ext>
            </a:extLst>
          </p:cNvPr>
          <p:cNvSpPr txBox="1"/>
          <p:nvPr/>
        </p:nvSpPr>
        <p:spPr>
          <a:xfrm>
            <a:off x="5561814" y="5358927"/>
            <a:ext cx="62546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เพื่อสร้างความปลอดภัยด้านอาหาร อันเป็นการคุ้มครองผู้บริโภคให้ได้บริโภคเนื้อสัตว์ที่ถูกสุขอนามัย</a:t>
            </a:r>
            <a:endParaRPr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954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0DA0C-9AC7-B3EB-1DC9-9533AAC2F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3C1-9324-FFA3-EF76-5203A200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</a:t>
            </a:r>
            <a:endParaRPr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96848-D639-7069-D40F-89AA4645665F}"/>
              </a:ext>
            </a:extLst>
          </p:cNvPr>
          <p:cNvSpPr txBox="1"/>
          <p:nvPr/>
        </p:nvSpPr>
        <p:spPr>
          <a:xfrm>
            <a:off x="4721264" y="5983197"/>
            <a:ext cx="27494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มาตรฐานการฆ่าสัตว์</a:t>
            </a:r>
            <a:endParaRPr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85F4DE-0CBD-A6D5-7BFA-0E8B3ABE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4838"/>
            <a:ext cx="12192000" cy="34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DC9E9-F158-7BDB-F077-9F90104E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889" y="1166850"/>
            <a:ext cx="7026111" cy="5691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</a:t>
            </a:r>
            <a:endParaRPr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9503" y="2845156"/>
            <a:ext cx="202811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สวัสดิภาพสัตว์</a:t>
            </a:r>
            <a:endParaRPr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8299-C424-5922-F2D0-19C499D22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27337D-8AEF-AB33-8759-19A11C84E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77" y="184991"/>
            <a:ext cx="8599776" cy="5966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6FD4B-84C5-B205-2C04-D8782376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</a:t>
            </a:r>
            <a:endParaRPr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89A2D-F6F0-FCAB-05C4-F7A3BBA4912C}"/>
              </a:ext>
            </a:extLst>
          </p:cNvPr>
          <p:cNvSpPr txBox="1"/>
          <p:nvPr/>
        </p:nvSpPr>
        <p:spPr>
          <a:xfrm>
            <a:off x="446202" y="1501170"/>
            <a:ext cx="53447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สุขอนามัยและความปลอดภัยของผู้บริโภค</a:t>
            </a:r>
            <a:endParaRPr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55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788004-7817-915F-7FB3-93BDF8A152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91"/>
          <a:stretch/>
        </p:blipFill>
        <p:spPr>
          <a:xfrm>
            <a:off x="0" y="1074656"/>
            <a:ext cx="12192000" cy="5780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78" y="76675"/>
            <a:ext cx="11419001" cy="1143000"/>
          </a:xfrm>
        </p:spPr>
        <p:txBody>
          <a:bodyPr/>
          <a:lstStyle/>
          <a:p>
            <a:pPr algn="l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หลักการสำคัญ</a:t>
            </a:r>
            <a:endParaRPr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323C2-6EFC-B089-8EBF-87C9907588ED}"/>
              </a:ext>
            </a:extLst>
          </p:cNvPr>
          <p:cNvSpPr txBox="1"/>
          <p:nvPr/>
        </p:nvSpPr>
        <p:spPr>
          <a:xfrm>
            <a:off x="106836" y="4906181"/>
            <a:ext cx="47856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คณะกรรมการประจำจังหวัดเห็นชอบ</a:t>
            </a:r>
            <a:b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แผนงานการประกอบกิจการฆ่าสัตว์ก่อนสร้างโรงฆ่าสัตว์</a:t>
            </a:r>
            <a:endParaRPr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EBA5-217D-2B1E-DC1E-FD47BE63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15" y="274638"/>
            <a:ext cx="2784049" cy="1143000"/>
          </a:xfrm>
        </p:spPr>
        <p:txBody>
          <a:bodyPr/>
          <a:lstStyle/>
          <a:p>
            <a:r>
              <a:rPr lang="th-TH" dirty="0"/>
              <a:t>หลักการสำคัญ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8896-51C5-ABC0-EB7C-7B16E3E16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85" y="0"/>
            <a:ext cx="858143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96978-51FF-44BA-0355-B7BDB0AA920F}"/>
              </a:ext>
            </a:extLst>
          </p:cNvPr>
          <p:cNvSpPr txBox="1"/>
          <p:nvPr/>
        </p:nvSpPr>
        <p:spPr>
          <a:xfrm>
            <a:off x="8512404" y="255764"/>
            <a:ext cx="33439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มีโครงสร้างและระบบการปฏิบัติงานได้มาตรฐานสากลและตามที่กฎหมายกำหนด</a:t>
            </a:r>
            <a:endParaRPr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5677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184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AngsanaUPC</vt:lpstr>
      <vt:lpstr>Arial</vt:lpstr>
      <vt:lpstr>Calibri</vt:lpstr>
      <vt:lpstr>Office Theme</vt:lpstr>
      <vt:lpstr>พระราชบัญญัติควบคุมการฆ่าสัตว์เพื่อการจำหน่ายเนื้อสัตว์ พ.ศ. 2559</vt:lpstr>
      <vt:lpstr>หลักการและเหตุผล</vt:lpstr>
      <vt:lpstr>หลักการและเหตุผล</vt:lpstr>
      <vt:lpstr>หลักการและเหตุผล</vt:lpstr>
      <vt:lpstr>วัตถุประสงค์</vt:lpstr>
      <vt:lpstr>วัตถุประสงค์</vt:lpstr>
      <vt:lpstr>วัตถุประสงค์</vt:lpstr>
      <vt:lpstr>หลักการสำคัญ</vt:lpstr>
      <vt:lpstr>หลักการสำคัญ</vt:lpstr>
      <vt:lpstr>หลักการสำคัญ</vt:lpstr>
      <vt:lpstr>หลักการสำคัญ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PC</dc:creator>
  <cp:keywords/>
  <dc:description>generated using python-pptx</dc:description>
  <cp:lastModifiedBy>PC</cp:lastModifiedBy>
  <cp:revision>8</cp:revision>
  <dcterms:created xsi:type="dcterms:W3CDTF">2013-01-27T09:14:16Z</dcterms:created>
  <dcterms:modified xsi:type="dcterms:W3CDTF">2025-04-01T06:09:46Z</dcterms:modified>
  <cp:category/>
</cp:coreProperties>
</file>