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ณัฐธิดา มะลิทอง" userId="770b0f704079ae6e" providerId="LiveId" clId="{F87D7BCB-2F0A-424A-83E1-13B7A8AC5BF9}"/>
    <pc:docChg chg="custSel modSld">
      <pc:chgData name="ณัฐธิดา มะลิทอง" userId="770b0f704079ae6e" providerId="LiveId" clId="{F87D7BCB-2F0A-424A-83E1-13B7A8AC5BF9}" dt="2021-11-05T09:18:25.254" v="70" actId="20577"/>
      <pc:docMkLst>
        <pc:docMk/>
      </pc:docMkLst>
      <pc:sldChg chg="modSp mod">
        <pc:chgData name="ณัฐธิดา มะลิทอง" userId="770b0f704079ae6e" providerId="LiveId" clId="{F87D7BCB-2F0A-424A-83E1-13B7A8AC5BF9}" dt="2021-11-05T09:18:25.254" v="70" actId="20577"/>
        <pc:sldMkLst>
          <pc:docMk/>
          <pc:sldMk cId="625589202" sldId="256"/>
        </pc:sldMkLst>
        <pc:spChg chg="mod">
          <ac:chgData name="ณัฐธิดา มะลิทอง" userId="770b0f704079ae6e" providerId="LiveId" clId="{F87D7BCB-2F0A-424A-83E1-13B7A8AC5BF9}" dt="2021-11-05T09:18:25.254" v="70" actId="20577"/>
          <ac:spMkLst>
            <pc:docMk/>
            <pc:sldMk cId="625589202" sldId="256"/>
            <ac:spMk id="4" creationId="{AE8364C4-9081-45CD-B138-16204520F461}"/>
          </ac:spMkLst>
        </pc:spChg>
      </pc:sldChg>
      <pc:sldChg chg="addSp modSp mod">
        <pc:chgData name="ณัฐธิดา มะลิทอง" userId="770b0f704079ae6e" providerId="LiveId" clId="{F87D7BCB-2F0A-424A-83E1-13B7A8AC5BF9}" dt="2021-11-05T09:17:42.638" v="69" actId="1076"/>
        <pc:sldMkLst>
          <pc:docMk/>
          <pc:sldMk cId="4123719335" sldId="257"/>
        </pc:sldMkLst>
        <pc:graphicFrameChg chg="modGraphic">
          <ac:chgData name="ณัฐธิดา มะลิทอง" userId="770b0f704079ae6e" providerId="LiveId" clId="{F87D7BCB-2F0A-424A-83E1-13B7A8AC5BF9}" dt="2021-11-05T09:14:37.538" v="61" actId="207"/>
          <ac:graphicFrameMkLst>
            <pc:docMk/>
            <pc:sldMk cId="4123719335" sldId="257"/>
            <ac:graphicFrameMk id="3" creationId="{94EA6E28-8A36-4F27-AF9F-34930E812C70}"/>
          </ac:graphicFrameMkLst>
        </pc:graphicFrameChg>
        <pc:picChg chg="add mod modCrop">
          <ac:chgData name="ณัฐธิดา มะลิทอง" userId="770b0f704079ae6e" providerId="LiveId" clId="{F87D7BCB-2F0A-424A-83E1-13B7A8AC5BF9}" dt="2021-11-05T09:17:42.638" v="69" actId="1076"/>
          <ac:picMkLst>
            <pc:docMk/>
            <pc:sldMk cId="4123719335" sldId="257"/>
            <ac:picMk id="4" creationId="{F5062B28-94C6-46D0-B5D2-10D188759E50}"/>
          </ac:picMkLst>
        </pc:picChg>
      </pc:sldChg>
      <pc:sldChg chg="addSp delSp modSp mod">
        <pc:chgData name="ณัฐธิดา มะลิทอง" userId="770b0f704079ae6e" providerId="LiveId" clId="{F87D7BCB-2F0A-424A-83E1-13B7A8AC5BF9}" dt="2021-11-05T09:13:26.271" v="59" actId="14100"/>
        <pc:sldMkLst>
          <pc:docMk/>
          <pc:sldMk cId="3789570687" sldId="258"/>
        </pc:sldMkLst>
        <pc:spChg chg="del">
          <ac:chgData name="ณัฐธิดา มะลิทอง" userId="770b0f704079ae6e" providerId="LiveId" clId="{F87D7BCB-2F0A-424A-83E1-13B7A8AC5BF9}" dt="2021-11-05T09:12:19.792" v="39" actId="478"/>
          <ac:spMkLst>
            <pc:docMk/>
            <pc:sldMk cId="3789570687" sldId="258"/>
            <ac:spMk id="3" creationId="{69BF4AA5-F288-41B0-9DE7-F58434C7A75E}"/>
          </ac:spMkLst>
        </pc:spChg>
        <pc:spChg chg="del">
          <ac:chgData name="ณัฐธิดา มะลิทอง" userId="770b0f704079ae6e" providerId="LiveId" clId="{F87D7BCB-2F0A-424A-83E1-13B7A8AC5BF9}" dt="2021-11-05T09:12:26.647" v="45" actId="478"/>
          <ac:spMkLst>
            <pc:docMk/>
            <pc:sldMk cId="3789570687" sldId="258"/>
            <ac:spMk id="11" creationId="{4BE69C36-C0F8-46CF-865C-7C8C80E33882}"/>
          </ac:spMkLst>
        </pc:spChg>
        <pc:spChg chg="del">
          <ac:chgData name="ณัฐธิดา มะลิทอง" userId="770b0f704079ae6e" providerId="LiveId" clId="{F87D7BCB-2F0A-424A-83E1-13B7A8AC5BF9}" dt="2021-11-05T09:12:25.961" v="44" actId="478"/>
          <ac:spMkLst>
            <pc:docMk/>
            <pc:sldMk cId="3789570687" sldId="258"/>
            <ac:spMk id="12" creationId="{E24672D3-3DC7-4C14-A243-3F0E590E4E2F}"/>
          </ac:spMkLst>
        </pc:spChg>
        <pc:graphicFrameChg chg="del">
          <ac:chgData name="ณัฐธิดา มะลิทอง" userId="770b0f704079ae6e" providerId="LiveId" clId="{F87D7BCB-2F0A-424A-83E1-13B7A8AC5BF9}" dt="2021-11-05T09:12:24.634" v="43" actId="478"/>
          <ac:graphicFrameMkLst>
            <pc:docMk/>
            <pc:sldMk cId="3789570687" sldId="258"/>
            <ac:graphicFrameMk id="2" creationId="{2A6F7FDA-277A-40C3-9E6A-389ACBED4CA0}"/>
          </ac:graphicFrameMkLst>
        </pc:graphicFrameChg>
        <pc:picChg chg="del">
          <ac:chgData name="ณัฐธิดา มะลิทอง" userId="770b0f704079ae6e" providerId="LiveId" clId="{F87D7BCB-2F0A-424A-83E1-13B7A8AC5BF9}" dt="2021-11-05T09:12:22.228" v="42" actId="478"/>
          <ac:picMkLst>
            <pc:docMk/>
            <pc:sldMk cId="3789570687" sldId="258"/>
            <ac:picMk id="8" creationId="{E498B201-5460-4375-AC96-AC3B91EC9B4B}"/>
          </ac:picMkLst>
        </pc:picChg>
        <pc:picChg chg="del">
          <ac:chgData name="ณัฐธิดา มะลิทอง" userId="770b0f704079ae6e" providerId="LiveId" clId="{F87D7BCB-2F0A-424A-83E1-13B7A8AC5BF9}" dt="2021-11-05T09:12:20.657" v="40" actId="478"/>
          <ac:picMkLst>
            <pc:docMk/>
            <pc:sldMk cId="3789570687" sldId="258"/>
            <ac:picMk id="9" creationId="{177C0ECC-C0FE-46A9-8E46-7A2C0C7820DE}"/>
          </ac:picMkLst>
        </pc:picChg>
        <pc:picChg chg="del">
          <ac:chgData name="ณัฐธิดา มะลิทอง" userId="770b0f704079ae6e" providerId="LiveId" clId="{F87D7BCB-2F0A-424A-83E1-13B7A8AC5BF9}" dt="2021-11-05T09:12:21.176" v="41" actId="478"/>
          <ac:picMkLst>
            <pc:docMk/>
            <pc:sldMk cId="3789570687" sldId="258"/>
            <ac:picMk id="10" creationId="{0A5A96CD-7DE0-4BE9-8BDD-CCF1840EE335}"/>
          </ac:picMkLst>
        </pc:picChg>
        <pc:picChg chg="add mod modCrop">
          <ac:chgData name="ณัฐธิดา มะลิทอง" userId="770b0f704079ae6e" providerId="LiveId" clId="{F87D7BCB-2F0A-424A-83E1-13B7A8AC5BF9}" dt="2021-11-05T09:13:26.271" v="59" actId="14100"/>
          <ac:picMkLst>
            <pc:docMk/>
            <pc:sldMk cId="3789570687" sldId="258"/>
            <ac:picMk id="14" creationId="{34765E75-59EE-42E5-B64B-6F3AB274443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01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08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408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205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2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5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20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76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13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28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9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BE0D-52A3-4DE2-AE73-C02D6A847384}" type="datetimeFigureOut">
              <a:rPr lang="th-TH" smtClean="0"/>
              <a:t>05/05/65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05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ertify.dld.go.th/certify/index.php/th/2016-05-28-04-56-11/128-2017-11-07-04-26-14/812-gmp-haccp-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8364C4-9081-45CD-B138-16204520F461}"/>
              </a:ext>
            </a:extLst>
          </p:cNvPr>
          <p:cNvSpPr txBox="1"/>
          <p:nvPr/>
        </p:nvSpPr>
        <p:spPr>
          <a:xfrm>
            <a:off x="549564" y="1114473"/>
            <a:ext cx="8044872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การแก้ไขข้อบกพร่องระบบ 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altLang="en-US" sz="36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GHP</a:t>
            </a:r>
            <a:b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จากการตรวจประเมินโรงงานเพื่อการส่งออก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วันที่</a:t>
            </a:r>
            <a: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		</a:t>
            </a:r>
            <a:b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โรงงาน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บริษัท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</a:t>
            </a:r>
            <a:r>
              <a:rPr lang="en-US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EST./VPH./VCN.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	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ที่อยู่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                         	</a:t>
            </a:r>
            <a:endParaRPr lang="th-TH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8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94EA6E28-8A36-4F27-AF9F-34930E812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82285"/>
              </p:ext>
            </p:extLst>
          </p:nvPr>
        </p:nvGraphicFramePr>
        <p:xfrm>
          <a:off x="287523" y="174244"/>
          <a:ext cx="8614199" cy="5309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4199">
                  <a:extLst>
                    <a:ext uri="{9D8B030D-6E8A-4147-A177-3AD203B41FA5}">
                      <a16:colId xmlns:a16="http://schemas.microsoft.com/office/drawing/2014/main" val="4129293498"/>
                    </a:ext>
                  </a:extLst>
                </a:gridCol>
              </a:tblGrid>
              <a:tr h="215002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*** โปรดอ่าน ขั้นตอนการตอบการแก้ไขข้อบกพร่อง ***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9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6075" marR="0" lvl="0" indent="-3460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ในคอลัมน์ข้อบกพร่อง ให้ทำการพิมพ์ข้อบกพร่องโดยยึดจากหนังสือแจ้งผลการตรวจอย่างเป็นทางการจากสำนักพัฒนาระบบและรับรองมาตรฐานสินค้าปศุสัตว์ ให้ครบถ้วน และนำภาพถ่ายข้อบกพร่องก่อนการปรับปรุงแก้ไขใส่ลงในคอลัมน์ข้อบกพร่อง ใต้ข้อความข้อบกพร่องข้างต้น 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ดำเนินการแก้ไขข้อบกพร่องให้แล้วเสร็จสมบูรณ์ ถ่ายภาพจุดที่ดำเนินการแก้ไขแล้ว โดยขอให้เป็นมุมกล้องและขนาดเดียวกับที่ถ่ายไว้ก่อนการปรับปรุง (สามารถถ่ายมากกว่า 1 รูปได้ แต่อย่างน้อยต้องมี 1 รูป ที่เป็นมุมเดียวกับรูปก่อนการปรับปรุงแก้ไข)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ในคอลัมน์การแก้ไข ให้ระบุ 1.) สาเหตุของข้อบกพร่อง  2.) การแก้ไข  3.) การป้องกันการเกิดข้อบกพร่องซ้ำ พร้อมแนบเอกสารหลักฐาน (ถ้ามี) 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ใส่รูปภาพหลังการแก้ไขในคอลัมน์การแก้ไข ใต้ข้อความในข้อ 4. (หากข้อมูลในข้อ 4. และ 5. มีจำนวนมาก สามารถต่อในสไลด์ถัดๆไปได้)</a:t>
                      </a:r>
                      <a:endParaRPr kumimoji="0" lang="th-TH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1439"/>
                  </a:ext>
                </a:extLst>
              </a:tr>
              <a:tr h="182294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กรณีขอการรับรองใหม่ (ยังไม่มีสัตวแพทย์ประจำโรงงาน)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5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ให้แนบเอกสารฉบับนี้ส่งพร้อมเอกสารใบปะหน้า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นำเรียน ผู้อำนวยการสำนักพัฒนาระบบและรับรองมาตรฐานสินค้าปศุสัตว์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90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นับตั้งแต่วันที่ตรวจประเมิน (ยกเว้นกรณีตรวจรับรองโรงงานใหม่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Pet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food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ให้ดำเนินการแก้ไขภายใน 6 เดือนนับจากวันที่ตรวจประเมิน)</a:t>
                      </a:r>
                      <a:endParaRPr kumimoji="0" lang="th-TH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668318"/>
                  </a:ext>
                </a:extLst>
              </a:tr>
              <a:tr h="124655"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กรณีโรงงานที่ได้รับการรับรองจากกรมปศุสัตว์แล้ว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81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ขอให้โรงงาน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เสนอสัตวแพทย์ประจำโรงงานพิจารณาตรวจสอบการแก้ไขข้อบกพร่องทุกข้อก่อน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และแนบเอกสารการแก้ไขฉบับนี้ส่งพร้อมเอกสารใบปะหน้า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นำเรียน ผู้อำนวยการสำนักพัฒนาระบบและรับรองมาตรฐานสินค้าปศุสัตว์ และเอกสารการตรวจสอบการแก้ไขข้อบกพร่องโดยสัตวแพทย์ประจำโรงงาน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6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</a:t>
                      </a: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นับตั้งแต่วันที่ตรวจประเมิน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sng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กรณีตรวจต่ออายุ 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จำนวน 1 ชุด พร้อมแนบไฟล์ข้อมูลการแก้ไขนี้  ใน</a:t>
                      </a:r>
                      <a:r>
                        <a:rPr kumimoji="0" lang="en-US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เพื่อการนำเสนอคณะกรรมการฯ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i="0" u="sng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กรณีขยายขอบข่าย</a:t>
                      </a: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 1 ชุด พร้อมแนบไฟล์ข้อมูลการแก้ไขนี้ และ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(รูปแบบ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PPT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ใน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เพื่อการนำเสนอคณะกรรมการฯ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78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สามารถดาวน์โหลดที่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http://certify.dld.go.th/certify/index.php/th/2016-05-28-04-56-11/128-2017-11-07-04-26-14/812-gmp-haccp-3%20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                              </a:t>
                      </a: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ในข้อ 1.1 และ 1.3 ตามลำดับ</a:t>
                      </a:r>
                      <a:endParaRPr kumimoji="0" lang="th-TH" sz="14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หมายเหตุ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หากมีข้อแนะนำจากการตรวจรับรองระบบ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GHP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HACCP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ให้ทำการปรับปรุง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โดยไม่ต้องส่งการแก้ไขในรายงาน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7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71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CB0775-9380-411B-A4A6-967068A2522C}"/>
              </a:ext>
            </a:extLst>
          </p:cNvPr>
          <p:cNvSpPr txBox="1"/>
          <p:nvPr/>
        </p:nvSpPr>
        <p:spPr>
          <a:xfrm>
            <a:off x="1092358" y="4633695"/>
            <a:ext cx="201622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(รูปภาพก่อนการแก้ไข)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758912-D3DD-4605-903E-D2776EC8647B}"/>
              </a:ext>
            </a:extLst>
          </p:cNvPr>
          <p:cNvSpPr txBox="1"/>
          <p:nvPr/>
        </p:nvSpPr>
        <p:spPr>
          <a:xfrm>
            <a:off x="4157178" y="4636318"/>
            <a:ext cx="1868861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(รูปภาพหลังการแก้ไข)</a:t>
            </a:r>
          </a:p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  <a:cs typeface="+mn-cs"/>
              </a:rPr>
              <a:t>(มุมเดียวกับรูปภาพก่อนการแก้ไขอย่างน้อย 1 รูป)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71F1C4-B6EB-4419-8F8D-DAD39BC02168}"/>
              </a:ext>
            </a:extLst>
          </p:cNvPr>
          <p:cNvSpPr txBox="1"/>
          <p:nvPr/>
        </p:nvSpPr>
        <p:spPr>
          <a:xfrm>
            <a:off x="6686165" y="4633695"/>
            <a:ext cx="186886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</a:rPr>
              <a:t>(รูปภาพหลังการแก้ไข)</a:t>
            </a:r>
          </a:p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Angsana New" pitchFamily="18" charset="-34"/>
                <a:cs typeface="+mn-cs"/>
              </a:rPr>
              <a:t>(มุมอื่นๆ ถ้ามี)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FD12CC8-D5C7-4AFA-9AFC-C1F2D4E92D44}"/>
              </a:ext>
            </a:extLst>
          </p:cNvPr>
          <p:cNvGrpSpPr/>
          <p:nvPr/>
        </p:nvGrpSpPr>
        <p:grpSpPr>
          <a:xfrm>
            <a:off x="67456" y="14990"/>
            <a:ext cx="9010525" cy="5700009"/>
            <a:chOff x="67456" y="14990"/>
            <a:chExt cx="9010525" cy="57000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4765E75-59EE-42E5-B64B-6F3AB27444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20000"/>
                      </a14:imgEffect>
                    </a14:imgLayer>
                  </a14:imgProps>
                </a:ext>
              </a:extLst>
            </a:blip>
            <a:srcRect l="26558" t="21986" r="10737" b="7777"/>
            <a:stretch/>
          </p:blipFill>
          <p:spPr>
            <a:xfrm>
              <a:off x="67456" y="14990"/>
              <a:ext cx="9010525" cy="5700009"/>
            </a:xfrm>
            <a:prstGeom prst="rect">
              <a:avLst/>
            </a:prstGeom>
          </p:spPr>
        </p:pic>
        <p:cxnSp>
          <p:nvCxnSpPr>
            <p:cNvPr id="3" name="Connector: Elbow 2">
              <a:extLst>
                <a:ext uri="{FF2B5EF4-FFF2-40B4-BE49-F238E27FC236}">
                  <a16:creationId xmlns:a16="http://schemas.microsoft.com/office/drawing/2014/main" id="{C402F4BA-F5A5-48B6-8E85-0C4F905ECC20}"/>
                </a:ext>
              </a:extLst>
            </p:cNvPr>
            <p:cNvCxnSpPr/>
            <p:nvPr/>
          </p:nvCxnSpPr>
          <p:spPr>
            <a:xfrm rot="16200000" flipV="1">
              <a:off x="1121509" y="4536831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70C67D73-1B13-4E5E-AA80-436139067CA3}"/>
                </a:ext>
              </a:extLst>
            </p:cNvPr>
            <p:cNvCxnSpPr/>
            <p:nvPr/>
          </p:nvCxnSpPr>
          <p:spPr>
            <a:xfrm rot="16200000" flipV="1">
              <a:off x="4114193" y="4548972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C3D3A5D7-76D4-469F-B3B8-CB7BB7393D11}"/>
                </a:ext>
              </a:extLst>
            </p:cNvPr>
            <p:cNvCxnSpPr/>
            <p:nvPr/>
          </p:nvCxnSpPr>
          <p:spPr>
            <a:xfrm rot="16200000" flipV="1">
              <a:off x="6643181" y="4548972"/>
              <a:ext cx="296985" cy="211016"/>
            </a:xfrm>
            <a:prstGeom prst="bentConnector3">
              <a:avLst>
                <a:gd name="adj1" fmla="val 5263"/>
              </a:avLst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957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363450"/>
              </p:ext>
            </p:extLst>
          </p:nvPr>
        </p:nvGraphicFramePr>
        <p:xfrm>
          <a:off x="211015" y="168389"/>
          <a:ext cx="8714153" cy="543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พบพนักงานไม่มีการจดบันทึกอุณหภูมิห้อง ตามที่กำหนดในคู่มือ</a:t>
                      </a:r>
                      <a:r>
                        <a:rPr lang="en-GB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</a:t>
                      </a:r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 </a:t>
                      </a: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เนื่องจากพนักงานไม่ได้ทำการจดบันทึกอุณหภูมิ เพราะ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</a:t>
                      </a:r>
                      <a:r>
                        <a:rPr lang="th-TH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และไม่มีการทวนสอบการปฏิบัติงาน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r>
                        <a:rPr lang="th-TH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ชี้แจงและฝึกอบรมพนักงาน 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</a:t>
                      </a:r>
                    </a:p>
                    <a:p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2. </a:t>
                      </a:r>
                      <a:r>
                        <a:rPr lang="th-TH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กำหนดเพิ่มเติมให้ </a:t>
                      </a:r>
                      <a:r>
                        <a:rPr lang="en-GB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QA Supervisor </a:t>
                      </a:r>
                      <a:r>
                        <a:rPr lang="th-TH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เป็นผู้ตรวจสอบบันทึกอุณหภูมิทุกวัน</a:t>
                      </a: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XXXX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GB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การฝึกอบรมพนักงาน เอกสารแนบ 1 และบันทึกอุณหภูมิห้อง เอกสารแนบ 2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27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81C56-64B8-96C9-C7CD-B0098DA8A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308" y="532613"/>
            <a:ext cx="7886700" cy="2113943"/>
          </a:xfrm>
        </p:spPr>
        <p:txBody>
          <a:bodyPr/>
          <a:lstStyle/>
          <a:p>
            <a:pPr marL="0" indent="0" algn="r">
              <a:buNone/>
            </a:pPr>
            <a:r>
              <a:rPr lang="th-TH" b="1" dirty="0"/>
              <a:t>บริษัท อาหารคุณภาพดี 1999 จำกัด</a:t>
            </a:r>
          </a:p>
          <a:p>
            <a:pPr marL="0" indent="0">
              <a:buNone/>
            </a:pPr>
            <a:r>
              <a:rPr lang="th-TH" dirty="0"/>
              <a:t>บันทึกการฝึกอบรมพนักงาน</a:t>
            </a:r>
          </a:p>
          <a:p>
            <a:pPr marL="0" indent="0">
              <a:buNone/>
            </a:pPr>
            <a:r>
              <a:rPr lang="th-TH" dirty="0"/>
              <a:t>เรื่อง 	การจดบันทึกอุณหภูมิห้อง</a:t>
            </a:r>
          </a:p>
          <a:p>
            <a:pPr marL="0" indent="0">
              <a:buNone/>
            </a:pPr>
            <a:r>
              <a:rPr lang="th-TH" dirty="0"/>
              <a:t>วันที่ 	1 มีนาคม 2565 	เวลา 9.00-11.00 น. </a:t>
            </a:r>
          </a:p>
          <a:p>
            <a:pPr marL="0" indent="0">
              <a:buNone/>
            </a:pPr>
            <a:r>
              <a:rPr lang="th-TH" dirty="0"/>
              <a:t>ผู้ทำการอบรม นายอาหารอร่อย คุณภาพดี ตำแหน่ง </a:t>
            </a:r>
            <a:r>
              <a:rPr lang="en-GB" dirty="0"/>
              <a:t>QA supervisor</a:t>
            </a: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9BF8B6F-4291-90D8-E33F-1E8839C9F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36365"/>
              </p:ext>
            </p:extLst>
          </p:nvPr>
        </p:nvGraphicFramePr>
        <p:xfrm>
          <a:off x="1129988" y="2561107"/>
          <a:ext cx="6668431" cy="243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2810">
                  <a:extLst>
                    <a:ext uri="{9D8B030D-6E8A-4147-A177-3AD203B41FA5}">
                      <a16:colId xmlns:a16="http://schemas.microsoft.com/office/drawing/2014/main" val="4090653675"/>
                    </a:ext>
                  </a:extLst>
                </a:gridCol>
                <a:gridCol w="2168598">
                  <a:extLst>
                    <a:ext uri="{9D8B030D-6E8A-4147-A177-3AD203B41FA5}">
                      <a16:colId xmlns:a16="http://schemas.microsoft.com/office/drawing/2014/main" val="2871495017"/>
                    </a:ext>
                  </a:extLst>
                </a:gridCol>
                <a:gridCol w="2277023">
                  <a:extLst>
                    <a:ext uri="{9D8B030D-6E8A-4147-A177-3AD203B41FA5}">
                      <a16:colId xmlns:a16="http://schemas.microsoft.com/office/drawing/2014/main" val="3912029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รายชื่อผู้เข้ารับการฝึกอบรม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ลายมือชื่อ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การประเมินผล</a:t>
                      </a:r>
                      <a:b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</a:b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(ผ่าน ต้องได้คะแนนมากกว่า 8/10)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376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1. นางสาว</a:t>
                      </a:r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XX</a:t>
                      </a: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</a:t>
                      </a:r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QC</a:t>
                      </a: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XX</a:t>
                      </a:r>
                      <a:endParaRPr lang="th-TH" sz="16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ผ่าน ได้คะแนน 10/10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038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2. </a:t>
                      </a: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นาย </a:t>
                      </a:r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XY </a:t>
                      </a: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(</a:t>
                      </a:r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QC</a:t>
                      </a: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XY</a:t>
                      </a:r>
                      <a:endParaRPr lang="th-TH" sz="16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ผ่าน ได้คะแนน 9/10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704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150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63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814828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5415F23-8495-D463-A68F-2ADBA6B9E677}"/>
              </a:ext>
            </a:extLst>
          </p:cNvPr>
          <p:cNvSpPr/>
          <p:nvPr/>
        </p:nvSpPr>
        <p:spPr>
          <a:xfrm>
            <a:off x="237893" y="193288"/>
            <a:ext cx="2222809" cy="483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</a:rPr>
              <a:t>เอกสารแนบ 1 </a:t>
            </a:r>
          </a:p>
        </p:txBody>
      </p:sp>
    </p:spTree>
    <p:extLst>
      <p:ext uri="{BB962C8B-B14F-4D97-AF65-F5344CB8AC3E}">
        <p14:creationId xmlns:p14="http://schemas.microsoft.com/office/powerpoint/2010/main" val="310591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81C56-64B8-96C9-C7CD-B0098DA8A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288"/>
            <a:ext cx="7886700" cy="211394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th-TH" sz="20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 อาหารคุณภาพดี 1999 จำกัด</a:t>
            </a:r>
          </a:p>
          <a:p>
            <a:pPr marL="0" indent="0" algn="r">
              <a:buNone/>
            </a:pPr>
            <a:r>
              <a:rPr lang="th-TH" sz="17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รหัสแบบฟอร์ม </a:t>
            </a:r>
            <a:r>
              <a:rPr lang="en-GB" sz="1700" b="1" dirty="0">
                <a:latin typeface="CordiaUPC" panose="020B0304020202020204" pitchFamily="34" charset="-34"/>
                <a:cs typeface="CordiaUPC" panose="020B0304020202020204" pitchFamily="34" charset="-34"/>
              </a:rPr>
              <a:t>QC-001-01</a:t>
            </a:r>
          </a:p>
          <a:p>
            <a:pPr marL="0" indent="0" algn="r">
              <a:buNone/>
            </a:pPr>
            <a:r>
              <a:rPr lang="th-TH" sz="17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วันที่บังคับใช้ 2 มีนาคม 2565</a:t>
            </a:r>
          </a:p>
          <a:p>
            <a:pPr marL="0" indent="0">
              <a:buNone/>
            </a:pPr>
            <a:r>
              <a:rPr lang="th-TH" dirty="0"/>
              <a:t>บันทึกอุณหภูมิห้อง  ....เตรียมเนื้อสัตว์....</a:t>
            </a:r>
          </a:p>
          <a:p>
            <a:pPr marL="0" indent="0">
              <a:buNone/>
            </a:pPr>
            <a:r>
              <a:rPr lang="th-TH" dirty="0"/>
              <a:t>วันที่ 	3 มีนาคม 2565 	</a:t>
            </a:r>
          </a:p>
          <a:p>
            <a:pPr marL="0" indent="0">
              <a:buNone/>
            </a:pPr>
            <a:r>
              <a:rPr lang="th-TH" dirty="0"/>
              <a:t>ผู้ทำการบันทึก นางสาว </a:t>
            </a:r>
            <a:r>
              <a:rPr lang="en-GB" dirty="0"/>
              <a:t>XX </a:t>
            </a:r>
            <a:r>
              <a:rPr lang="th-TH" dirty="0"/>
              <a:t>(</a:t>
            </a:r>
            <a:r>
              <a:rPr lang="en-GB" dirty="0"/>
              <a:t>QC</a:t>
            </a:r>
            <a:r>
              <a:rPr lang="th-TH" dirty="0"/>
              <a:t>)</a:t>
            </a: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9BF8B6F-4291-90D8-E33F-1E8839C9F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42418"/>
              </p:ext>
            </p:extLst>
          </p:nvPr>
        </p:nvGraphicFramePr>
        <p:xfrm>
          <a:off x="1382749" y="2441045"/>
          <a:ext cx="6668431" cy="2348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2810">
                  <a:extLst>
                    <a:ext uri="{9D8B030D-6E8A-4147-A177-3AD203B41FA5}">
                      <a16:colId xmlns:a16="http://schemas.microsoft.com/office/drawing/2014/main" val="4090653675"/>
                    </a:ext>
                  </a:extLst>
                </a:gridCol>
                <a:gridCol w="2168598">
                  <a:extLst>
                    <a:ext uri="{9D8B030D-6E8A-4147-A177-3AD203B41FA5}">
                      <a16:colId xmlns:a16="http://schemas.microsoft.com/office/drawing/2014/main" val="2871495017"/>
                    </a:ext>
                  </a:extLst>
                </a:gridCol>
                <a:gridCol w="2277023">
                  <a:extLst>
                    <a:ext uri="{9D8B030D-6E8A-4147-A177-3AD203B41FA5}">
                      <a16:colId xmlns:a16="http://schemas.microsoft.com/office/drawing/2014/main" val="3912029815"/>
                    </a:ext>
                  </a:extLst>
                </a:gridCol>
              </a:tblGrid>
              <a:tr h="38890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เวลา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TEMP</a:t>
                      </a: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หมายเหตุ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60858"/>
                  </a:ext>
                </a:extLst>
              </a:tr>
              <a:tr h="250988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9.00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11.8</a:t>
                      </a: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0383163"/>
                  </a:ext>
                </a:extLst>
              </a:tr>
              <a:tr h="426949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10.4</a:t>
                      </a: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7045318"/>
                  </a:ext>
                </a:extLst>
              </a:tr>
              <a:tr h="38890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11.5</a:t>
                      </a:r>
                      <a:endParaRPr lang="th-TH" sz="18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1503452"/>
                  </a:ext>
                </a:extLst>
              </a:tr>
              <a:tr h="38890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15.00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-</a:t>
                      </a:r>
                      <a:endParaRPr lang="th-TH" sz="1800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ไม่มีการผลิต (ผลิตเสร็จ 13.00 น.)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637162"/>
                  </a:ext>
                </a:extLst>
              </a:tr>
              <a:tr h="38890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ลงชื่อ .....อร่อย คุณภาพดี ....... (</a:t>
                      </a:r>
                      <a:r>
                        <a:rPr lang="en-US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QA Supervisor</a:t>
                      </a:r>
                      <a:r>
                        <a:rPr lang="th-TH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ผู้ทวนสอบ เวลา.....17.00 น......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14828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5415F23-8495-D463-A68F-2ADBA6B9E677}"/>
              </a:ext>
            </a:extLst>
          </p:cNvPr>
          <p:cNvSpPr/>
          <p:nvPr/>
        </p:nvSpPr>
        <p:spPr>
          <a:xfrm>
            <a:off x="237893" y="193288"/>
            <a:ext cx="2222809" cy="4832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</a:rPr>
              <a:t>เอกสารแนบ 2 </a:t>
            </a:r>
          </a:p>
        </p:txBody>
      </p:sp>
    </p:spTree>
    <p:extLst>
      <p:ext uri="{BB962C8B-B14F-4D97-AF65-F5344CB8AC3E}">
        <p14:creationId xmlns:p14="http://schemas.microsoft.com/office/powerpoint/2010/main" val="2676062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8062"/>
              </p:ext>
            </p:extLst>
          </p:nvPr>
        </p:nvGraphicFramePr>
        <p:xfrm>
          <a:off x="211015" y="168389"/>
          <a:ext cx="8714153" cy="5364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850</Words>
  <Application>Microsoft Office PowerPoint</Application>
  <PresentationFormat>On-screen Show (16:10)</PresentationFormat>
  <Paragraphs>122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 New</vt:lpstr>
      <vt:lpstr>AngsanaUPC</vt:lpstr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ณัฐธิดา มะลิทอง</dc:creator>
  <cp:lastModifiedBy>Praween Boonwatcharachai</cp:lastModifiedBy>
  <cp:revision>8</cp:revision>
  <dcterms:created xsi:type="dcterms:W3CDTF">2021-11-05T08:25:56Z</dcterms:created>
  <dcterms:modified xsi:type="dcterms:W3CDTF">2022-05-05T05:03:46Z</dcterms:modified>
</cp:coreProperties>
</file>