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9" r:id="rId2"/>
    <p:sldId id="270" r:id="rId3"/>
    <p:sldId id="258" r:id="rId4"/>
    <p:sldId id="274" r:id="rId5"/>
    <p:sldId id="272" r:id="rId6"/>
    <p:sldId id="260" r:id="rId7"/>
    <p:sldId id="263" r:id="rId8"/>
    <p:sldId id="264" r:id="rId9"/>
    <p:sldId id="269" r:id="rId10"/>
    <p:sldId id="267" r:id="rId11"/>
    <p:sldId id="268" r:id="rId12"/>
    <p:sldId id="276" r:id="rId13"/>
    <p:sldId id="265" r:id="rId14"/>
  </p:sldIdLst>
  <p:sldSz cx="12192000" cy="6858000"/>
  <p:notesSz cx="6858000" cy="9144000"/>
  <p:embeddedFontLst>
    <p:embeddedFont>
      <p:font typeface="4805_KwangMD_Melt" panose="02000000000000000000" pitchFamily="2" charset="0"/>
      <p:regular r:id="rId16"/>
    </p:embeddedFont>
    <p:embeddedFont>
      <p:font typeface="Calibri Light" panose="020F0302020204030204" pitchFamily="34" charset="0"/>
      <p:regular r:id="rId17"/>
      <p:italic r:id="rId18"/>
    </p:embeddedFont>
    <p:embeddedFont>
      <p:font typeface="TH SarabunPSK" panose="020B0500040200020003" pitchFamily="34" charset="-34"/>
      <p:regular r:id="rId19"/>
      <p:bold r:id="rId20"/>
      <p:italic r:id="rId21"/>
      <p:boldItalic r:id="rId22"/>
    </p:embeddedFont>
    <p:embeddedFont>
      <p:font typeface="Cordia New" panose="020B0304020202020204" pitchFamily="34" charset="-34"/>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604"/>
    <a:srgbClr val="F4C910"/>
    <a:srgbClr val="176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90" y="-8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8CF49-F1E8-4F97-AED2-1FAD046EA7C3}" type="doc">
      <dgm:prSet loTypeId="urn:microsoft.com/office/officeart/2005/8/layout/vList3#1" loCatId="list" qsTypeId="urn:microsoft.com/office/officeart/2005/8/quickstyle/3d2" qsCatId="3D" csTypeId="urn:microsoft.com/office/officeart/2005/8/colors/colorful1#1" csCatId="colorful" phldr="1"/>
      <dgm:spPr/>
      <dgm:t>
        <a:bodyPr/>
        <a:lstStyle/>
        <a:p>
          <a:endParaRPr lang="th-TH"/>
        </a:p>
      </dgm:t>
    </dgm:pt>
    <dgm:pt modelId="{66711ABA-EDE4-4182-BBCD-88CE83967618}">
      <dgm:prSet phldrT="[ข้อความ]" custT="1"/>
      <dgm:spPr>
        <a:solidFill>
          <a:schemeClr val="accent4">
            <a:lumMod val="60000"/>
            <a:lumOff val="40000"/>
          </a:schemeClr>
        </a:solidFill>
      </dgm:spPr>
      <dgm:t>
        <a:bodyPr/>
        <a:lstStyle/>
        <a:p>
          <a:pPr marR="0" eaLnBrk="1" fontAlgn="auto" latinLnBrk="0" hangingPunct="1">
            <a:buClrTx/>
            <a:buSzTx/>
            <a:buFontTx/>
            <a:tabLst/>
            <a:defRPr/>
          </a:pPr>
          <a:r>
            <a:rPr lang="th-TH" sz="3200" b="1" dirty="0" smtClean="0">
              <a:solidFill>
                <a:schemeClr val="tx1"/>
              </a:solidFill>
              <a:latin typeface="TH SarabunPSK" panose="020B0500040200020003" pitchFamily="34" charset="-34"/>
              <a:cs typeface="TH SarabunPSK" panose="020B0500040200020003" pitchFamily="34" charset="-34"/>
            </a:rPr>
            <a:t>เนื้อสัตว์ผลิตจากฟาร์มมาตรฐาน (</a:t>
          </a:r>
          <a:r>
            <a:rPr lang="en-US" sz="2800" b="1" dirty="0" smtClean="0">
              <a:solidFill>
                <a:schemeClr val="tx1"/>
              </a:solidFill>
              <a:latin typeface="TH SarabunPSK" panose="020B0500040200020003" pitchFamily="34" charset="-34"/>
              <a:cs typeface="TH SarabunPSK" panose="020B0500040200020003" pitchFamily="34" charset="-34"/>
            </a:rPr>
            <a:t>GAP</a:t>
          </a:r>
          <a:r>
            <a:rPr lang="th-TH" sz="3200" b="1" dirty="0" smtClean="0">
              <a:solidFill>
                <a:schemeClr val="tx1"/>
              </a:solidFill>
              <a:latin typeface="TH SarabunPSK" panose="020B0500040200020003" pitchFamily="34" charset="-34"/>
              <a:cs typeface="TH SarabunPSK" panose="020B0500040200020003" pitchFamily="34" charset="-34"/>
            </a:rPr>
            <a:t>)</a:t>
          </a:r>
          <a:endParaRPr lang="th-TH" sz="3200" b="1" dirty="0">
            <a:solidFill>
              <a:schemeClr val="tx1"/>
            </a:solidFill>
            <a:latin typeface="TH SarabunPSK" panose="020B0500040200020003" pitchFamily="34" charset="-34"/>
            <a:cs typeface="TH SarabunPSK" panose="020B0500040200020003" pitchFamily="34" charset="-34"/>
          </a:endParaRPr>
        </a:p>
      </dgm:t>
    </dgm:pt>
    <dgm:pt modelId="{26505FEF-C61A-41B1-909F-A248E656EE9D}" type="parTrans" cxnId="{F401CF2B-BF17-4E33-B664-05342B012D7A}">
      <dgm:prSet/>
      <dgm:spPr/>
      <dgm:t>
        <a:bodyPr/>
        <a:lstStyle/>
        <a:p>
          <a:endParaRPr lang="th-TH" sz="2800" b="1">
            <a:solidFill>
              <a:schemeClr val="tx1"/>
            </a:solidFill>
            <a:cs typeface="+mj-cs"/>
          </a:endParaRPr>
        </a:p>
      </dgm:t>
    </dgm:pt>
    <dgm:pt modelId="{CAC8E0D3-F894-45A8-B607-DFBE72221CF8}" type="sibTrans" cxnId="{F401CF2B-BF17-4E33-B664-05342B012D7A}">
      <dgm:prSet/>
      <dgm:spPr/>
      <dgm:t>
        <a:bodyPr/>
        <a:lstStyle/>
        <a:p>
          <a:endParaRPr lang="th-TH" sz="2800" b="1">
            <a:solidFill>
              <a:schemeClr val="tx1"/>
            </a:solidFill>
            <a:cs typeface="+mj-cs"/>
          </a:endParaRPr>
        </a:p>
      </dgm:t>
    </dgm:pt>
    <dgm:pt modelId="{7BD6E977-9080-46F7-8961-68DBA53C99E8}">
      <dgm:prSet phldrT="[ข้อความ]" custT="1"/>
      <dgm:spPr>
        <a:solidFill>
          <a:schemeClr val="accent6">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3200" b="1" dirty="0" smtClean="0">
              <a:solidFill>
                <a:schemeClr val="tx1"/>
              </a:solidFill>
              <a:latin typeface="TH SarabunPSK" panose="020B0500040200020003" pitchFamily="34" charset="-34"/>
              <a:cs typeface="TH SarabunPSK" panose="020B0500040200020003" pitchFamily="34" charset="-34"/>
            </a:rPr>
            <a:t>สามารถตรวจสอบย้อนกลับแหล่งที่มาได้    </a:t>
          </a:r>
        </a:p>
      </dgm:t>
    </dgm:pt>
    <dgm:pt modelId="{A7BD5205-2DF9-449B-B1D3-85BBDEEC2FF7}" type="parTrans" cxnId="{A8B539EB-FD23-41E1-987D-E5234A3916C3}">
      <dgm:prSet/>
      <dgm:spPr/>
      <dgm:t>
        <a:bodyPr/>
        <a:lstStyle/>
        <a:p>
          <a:endParaRPr lang="th-TH" sz="2400">
            <a:solidFill>
              <a:schemeClr val="tx1"/>
            </a:solidFill>
            <a:cs typeface="+mj-cs"/>
          </a:endParaRPr>
        </a:p>
      </dgm:t>
    </dgm:pt>
    <dgm:pt modelId="{C778E1B8-909F-4DD6-9FA6-A3AFD626F298}" type="sibTrans" cxnId="{A8B539EB-FD23-41E1-987D-E5234A3916C3}">
      <dgm:prSet/>
      <dgm:spPr/>
      <dgm:t>
        <a:bodyPr/>
        <a:lstStyle/>
        <a:p>
          <a:endParaRPr lang="th-TH" sz="2400">
            <a:solidFill>
              <a:schemeClr val="tx1"/>
            </a:solidFill>
            <a:cs typeface="+mj-cs"/>
          </a:endParaRPr>
        </a:p>
      </dgm:t>
    </dgm:pt>
    <dgm:pt modelId="{A6C3B9D2-C93E-491F-9D0C-194690C12418}">
      <dgm:prSet phldrT="[ข้อความ]" custT="1"/>
      <dgm:spPr>
        <a:solidFill>
          <a:schemeClr val="accent1">
            <a:lumMod val="60000"/>
            <a:lumOff val="40000"/>
          </a:schemeClr>
        </a:solidFill>
      </dgm:spPr>
      <dgm:t>
        <a:bodyPr/>
        <a:lstStyle/>
        <a:p>
          <a:r>
            <a:rPr lang="th-TH" sz="3200" b="1" dirty="0" smtClean="0">
              <a:solidFill>
                <a:schemeClr val="tx1"/>
              </a:solidFill>
              <a:latin typeface="TH SarabunPSK" panose="020B0500040200020003" pitchFamily="34" charset="-34"/>
              <a:cs typeface="TH SarabunPSK" panose="020B0500040200020003" pitchFamily="34" charset="-34"/>
            </a:rPr>
            <a:t>สถานที่จำหน่ายสะอาด ถูกสุขลักษณะ</a:t>
          </a:r>
          <a:endParaRPr lang="th-TH" sz="3200" b="1" dirty="0">
            <a:solidFill>
              <a:schemeClr val="tx1"/>
            </a:solidFill>
            <a:latin typeface="TH SarabunPSK" panose="020B0500040200020003" pitchFamily="34" charset="-34"/>
            <a:cs typeface="TH SarabunPSK" panose="020B0500040200020003" pitchFamily="34" charset="-34"/>
          </a:endParaRPr>
        </a:p>
      </dgm:t>
    </dgm:pt>
    <dgm:pt modelId="{4BB25AB0-926D-4490-9DCD-DDEDA3935BB0}" type="parTrans" cxnId="{892C83CB-3892-42BF-92FB-96EA54B1BF79}">
      <dgm:prSet/>
      <dgm:spPr/>
      <dgm:t>
        <a:bodyPr/>
        <a:lstStyle/>
        <a:p>
          <a:endParaRPr lang="th-TH" sz="2400">
            <a:solidFill>
              <a:schemeClr val="tx1"/>
            </a:solidFill>
            <a:cs typeface="+mj-cs"/>
          </a:endParaRPr>
        </a:p>
      </dgm:t>
    </dgm:pt>
    <dgm:pt modelId="{6784079E-A4F8-4284-9489-51C4FF0EDBFC}" type="sibTrans" cxnId="{892C83CB-3892-42BF-92FB-96EA54B1BF79}">
      <dgm:prSet/>
      <dgm:spPr/>
      <dgm:t>
        <a:bodyPr/>
        <a:lstStyle/>
        <a:p>
          <a:endParaRPr lang="th-TH" sz="2400">
            <a:solidFill>
              <a:schemeClr val="tx1"/>
            </a:solidFill>
            <a:cs typeface="+mj-cs"/>
          </a:endParaRPr>
        </a:p>
      </dgm:t>
    </dgm:pt>
    <dgm:pt modelId="{ADF1FA6C-481E-446D-8E8D-7EA126510EEE}">
      <dgm:prSet phldrT="[ข้อความ]" custT="1"/>
      <dgm:spPr>
        <a:solidFill>
          <a:schemeClr val="accent2">
            <a:lumMod val="60000"/>
            <a:lumOff val="40000"/>
          </a:schemeClr>
        </a:solidFill>
      </dgm:spPr>
      <dgm:t>
        <a:bodyPr/>
        <a:lstStyle/>
        <a:p>
          <a:pPr marR="0" eaLnBrk="1" fontAlgn="auto" latinLnBrk="0" hangingPunct="1">
            <a:buClrTx/>
            <a:buSzTx/>
            <a:buFontTx/>
            <a:tabLst/>
            <a:defRPr/>
          </a:pPr>
          <a:r>
            <a:rPr lang="th-TH" sz="3200" b="1" dirty="0" smtClean="0">
              <a:solidFill>
                <a:schemeClr val="tx1"/>
              </a:solidFill>
              <a:latin typeface="TH SarabunPSK" panose="020B0500040200020003" pitchFamily="34" charset="-34"/>
              <a:cs typeface="TH SarabunPSK" panose="020B0500040200020003" pitchFamily="34" charset="-34"/>
            </a:rPr>
            <a:t>เนื้อสัตว์มาจากโรงฆ่าสัตว์ที่ได้รับอนุญาตถูกต้องตามกฎหมาย</a:t>
          </a:r>
          <a:endParaRPr lang="th-TH" sz="3200" b="1" dirty="0">
            <a:solidFill>
              <a:schemeClr val="tx1"/>
            </a:solidFill>
            <a:latin typeface="TH SarabunPSK" panose="020B0500040200020003" pitchFamily="34" charset="-34"/>
            <a:cs typeface="TH SarabunPSK" panose="020B0500040200020003" pitchFamily="34" charset="-34"/>
          </a:endParaRPr>
        </a:p>
      </dgm:t>
    </dgm:pt>
    <dgm:pt modelId="{7BB4D31F-16D4-4A4A-BE0B-485B34D18CDA}" type="sibTrans" cxnId="{EEBD2EFD-D5E4-4445-9B7F-A8F6DBBC497B}">
      <dgm:prSet/>
      <dgm:spPr/>
      <dgm:t>
        <a:bodyPr/>
        <a:lstStyle/>
        <a:p>
          <a:endParaRPr lang="th-TH" sz="2000">
            <a:solidFill>
              <a:schemeClr val="tx1"/>
            </a:solidFill>
            <a:cs typeface="+mj-cs"/>
          </a:endParaRPr>
        </a:p>
      </dgm:t>
    </dgm:pt>
    <dgm:pt modelId="{46BFF30E-6E0C-4FBD-A6AC-DA3249024573}" type="parTrans" cxnId="{EEBD2EFD-D5E4-4445-9B7F-A8F6DBBC497B}">
      <dgm:prSet/>
      <dgm:spPr/>
      <dgm:t>
        <a:bodyPr/>
        <a:lstStyle/>
        <a:p>
          <a:endParaRPr lang="th-TH" sz="2000">
            <a:solidFill>
              <a:schemeClr val="tx1"/>
            </a:solidFill>
            <a:cs typeface="+mj-cs"/>
          </a:endParaRPr>
        </a:p>
      </dgm:t>
    </dgm:pt>
    <dgm:pt modelId="{CA350C34-7968-47D1-8E0E-7A37E832A98E}" type="pres">
      <dgm:prSet presAssocID="{3858CF49-F1E8-4F97-AED2-1FAD046EA7C3}" presName="linearFlow" presStyleCnt="0">
        <dgm:presLayoutVars>
          <dgm:dir/>
          <dgm:resizeHandles val="exact"/>
        </dgm:presLayoutVars>
      </dgm:prSet>
      <dgm:spPr/>
      <dgm:t>
        <a:bodyPr/>
        <a:lstStyle/>
        <a:p>
          <a:endParaRPr lang="th-TH"/>
        </a:p>
      </dgm:t>
    </dgm:pt>
    <dgm:pt modelId="{E4327930-2045-4C45-BD39-2FFB8107E3E1}" type="pres">
      <dgm:prSet presAssocID="{66711ABA-EDE4-4182-BBCD-88CE83967618}" presName="composite" presStyleCnt="0"/>
      <dgm:spPr/>
      <dgm:t>
        <a:bodyPr/>
        <a:lstStyle/>
        <a:p>
          <a:endParaRPr lang="th-TH"/>
        </a:p>
      </dgm:t>
    </dgm:pt>
    <dgm:pt modelId="{E5356109-2FC6-4D3F-A52A-7ADDCF5E698C}" type="pres">
      <dgm:prSet presAssocID="{66711ABA-EDE4-4182-BBCD-88CE83967618}" presName="imgShp" presStyleLbl="fgImgPlace1" presStyleIdx="0" presStyleCnt="4" custScaleX="52125" custScaleY="55745"/>
      <dgm:spPr/>
      <dgm:t>
        <a:bodyPr/>
        <a:lstStyle/>
        <a:p>
          <a:endParaRPr lang="th-TH"/>
        </a:p>
      </dgm:t>
    </dgm:pt>
    <dgm:pt modelId="{7E0E3F59-F8E8-4EC8-B70C-CD5A8C06D487}" type="pres">
      <dgm:prSet presAssocID="{66711ABA-EDE4-4182-BBCD-88CE83967618}" presName="txShp" presStyleLbl="node1" presStyleIdx="0" presStyleCnt="4" custScaleY="95479" custLinFactNeighborX="-81">
        <dgm:presLayoutVars>
          <dgm:bulletEnabled val="1"/>
        </dgm:presLayoutVars>
      </dgm:prSet>
      <dgm:spPr/>
      <dgm:t>
        <a:bodyPr/>
        <a:lstStyle/>
        <a:p>
          <a:endParaRPr lang="th-TH"/>
        </a:p>
      </dgm:t>
    </dgm:pt>
    <dgm:pt modelId="{1A967B67-2C84-47FF-81E4-8E936943B4FC}" type="pres">
      <dgm:prSet presAssocID="{CAC8E0D3-F894-45A8-B607-DFBE72221CF8}" presName="spacing" presStyleCnt="0"/>
      <dgm:spPr/>
      <dgm:t>
        <a:bodyPr/>
        <a:lstStyle/>
        <a:p>
          <a:endParaRPr lang="th-TH"/>
        </a:p>
      </dgm:t>
    </dgm:pt>
    <dgm:pt modelId="{7F8B483F-3D70-494A-8454-B3DACDCD9E50}" type="pres">
      <dgm:prSet presAssocID="{ADF1FA6C-481E-446D-8E8D-7EA126510EEE}" presName="composite" presStyleCnt="0"/>
      <dgm:spPr/>
      <dgm:t>
        <a:bodyPr/>
        <a:lstStyle/>
        <a:p>
          <a:endParaRPr lang="th-TH"/>
        </a:p>
      </dgm:t>
    </dgm:pt>
    <dgm:pt modelId="{8A31E659-CEE2-46CC-98C3-7FF5AC215838}" type="pres">
      <dgm:prSet presAssocID="{ADF1FA6C-481E-446D-8E8D-7EA126510EEE}" presName="imgShp" presStyleLbl="fgImgPlace1" presStyleIdx="1" presStyleCnt="4" custScaleX="43375" custScaleY="45469"/>
      <dgm:spPr/>
      <dgm:t>
        <a:bodyPr/>
        <a:lstStyle/>
        <a:p>
          <a:endParaRPr lang="th-TH"/>
        </a:p>
      </dgm:t>
    </dgm:pt>
    <dgm:pt modelId="{7B412B5B-8C04-4E49-A5FE-F4DC1F31D9AB}" type="pres">
      <dgm:prSet presAssocID="{ADF1FA6C-481E-446D-8E8D-7EA126510EEE}" presName="txShp" presStyleLbl="node1" presStyleIdx="1" presStyleCnt="4" custScaleX="103114" custScaleY="114053">
        <dgm:presLayoutVars>
          <dgm:bulletEnabled val="1"/>
        </dgm:presLayoutVars>
      </dgm:prSet>
      <dgm:spPr/>
      <dgm:t>
        <a:bodyPr/>
        <a:lstStyle/>
        <a:p>
          <a:endParaRPr lang="th-TH"/>
        </a:p>
      </dgm:t>
    </dgm:pt>
    <dgm:pt modelId="{F51C9DB1-8C2B-476A-A5CA-5FFCDF99C3B0}" type="pres">
      <dgm:prSet presAssocID="{7BB4D31F-16D4-4A4A-BE0B-485B34D18CDA}" presName="spacing" presStyleCnt="0"/>
      <dgm:spPr/>
      <dgm:t>
        <a:bodyPr/>
        <a:lstStyle/>
        <a:p>
          <a:endParaRPr lang="th-TH"/>
        </a:p>
      </dgm:t>
    </dgm:pt>
    <dgm:pt modelId="{AE06A776-D1BB-4C07-8BA3-A4DC4488D28C}" type="pres">
      <dgm:prSet presAssocID="{A6C3B9D2-C93E-491F-9D0C-194690C12418}" presName="composite" presStyleCnt="0"/>
      <dgm:spPr/>
      <dgm:t>
        <a:bodyPr/>
        <a:lstStyle/>
        <a:p>
          <a:endParaRPr lang="th-TH"/>
        </a:p>
      </dgm:t>
    </dgm:pt>
    <dgm:pt modelId="{50FFC4CA-C486-4564-B4CB-4E514D4B7378}" type="pres">
      <dgm:prSet presAssocID="{A6C3B9D2-C93E-491F-9D0C-194690C12418}" presName="imgShp" presStyleLbl="fgImgPlace1" presStyleIdx="2" presStyleCnt="4" custScaleX="42290" custScaleY="41471"/>
      <dgm:spPr/>
      <dgm:t>
        <a:bodyPr/>
        <a:lstStyle/>
        <a:p>
          <a:endParaRPr lang="th-TH"/>
        </a:p>
      </dgm:t>
    </dgm:pt>
    <dgm:pt modelId="{3E59AB33-E4C0-4449-947A-DB25DA1D8A59}" type="pres">
      <dgm:prSet presAssocID="{A6C3B9D2-C93E-491F-9D0C-194690C12418}" presName="txShp" presStyleLbl="node1" presStyleIdx="2" presStyleCnt="4" custScaleX="101588" custScaleY="89875" custLinFactNeighborX="79">
        <dgm:presLayoutVars>
          <dgm:bulletEnabled val="1"/>
        </dgm:presLayoutVars>
      </dgm:prSet>
      <dgm:spPr/>
      <dgm:t>
        <a:bodyPr/>
        <a:lstStyle/>
        <a:p>
          <a:endParaRPr lang="th-TH"/>
        </a:p>
      </dgm:t>
    </dgm:pt>
    <dgm:pt modelId="{260F418B-CC87-4222-ADFA-0C1C8ED10547}" type="pres">
      <dgm:prSet presAssocID="{6784079E-A4F8-4284-9489-51C4FF0EDBFC}" presName="spacing" presStyleCnt="0"/>
      <dgm:spPr/>
      <dgm:t>
        <a:bodyPr/>
        <a:lstStyle/>
        <a:p>
          <a:endParaRPr lang="th-TH"/>
        </a:p>
      </dgm:t>
    </dgm:pt>
    <dgm:pt modelId="{4CD55FA3-7138-4C87-9DD1-C8F2F8580FF9}" type="pres">
      <dgm:prSet presAssocID="{7BD6E977-9080-46F7-8961-68DBA53C99E8}" presName="composite" presStyleCnt="0"/>
      <dgm:spPr/>
      <dgm:t>
        <a:bodyPr/>
        <a:lstStyle/>
        <a:p>
          <a:endParaRPr lang="th-TH"/>
        </a:p>
      </dgm:t>
    </dgm:pt>
    <dgm:pt modelId="{3474EAE6-43BA-4D63-8A1E-A685E163BE8B}" type="pres">
      <dgm:prSet presAssocID="{7BD6E977-9080-46F7-8961-68DBA53C99E8}" presName="imgShp" presStyleLbl="fgImgPlace1" presStyleIdx="3" presStyleCnt="4" custScaleX="35366" custScaleY="42584"/>
      <dgm:spPr/>
      <dgm:t>
        <a:bodyPr/>
        <a:lstStyle/>
        <a:p>
          <a:endParaRPr lang="th-TH"/>
        </a:p>
      </dgm:t>
    </dgm:pt>
    <dgm:pt modelId="{BB0397BC-45DF-410C-B0C0-578EC492A480}" type="pres">
      <dgm:prSet presAssocID="{7BD6E977-9080-46F7-8961-68DBA53C99E8}" presName="txShp" presStyleLbl="node1" presStyleIdx="3" presStyleCnt="4" custScaleX="101498" custScaleY="78118" custLinFactNeighborX="1072">
        <dgm:presLayoutVars>
          <dgm:bulletEnabled val="1"/>
        </dgm:presLayoutVars>
      </dgm:prSet>
      <dgm:spPr/>
      <dgm:t>
        <a:bodyPr/>
        <a:lstStyle/>
        <a:p>
          <a:endParaRPr lang="th-TH"/>
        </a:p>
      </dgm:t>
    </dgm:pt>
  </dgm:ptLst>
  <dgm:cxnLst>
    <dgm:cxn modelId="{EEBD2EFD-D5E4-4445-9B7F-A8F6DBBC497B}" srcId="{3858CF49-F1E8-4F97-AED2-1FAD046EA7C3}" destId="{ADF1FA6C-481E-446D-8E8D-7EA126510EEE}" srcOrd="1" destOrd="0" parTransId="{46BFF30E-6E0C-4FBD-A6AC-DA3249024573}" sibTransId="{7BB4D31F-16D4-4A4A-BE0B-485B34D18CDA}"/>
    <dgm:cxn modelId="{F401CF2B-BF17-4E33-B664-05342B012D7A}" srcId="{3858CF49-F1E8-4F97-AED2-1FAD046EA7C3}" destId="{66711ABA-EDE4-4182-BBCD-88CE83967618}" srcOrd="0" destOrd="0" parTransId="{26505FEF-C61A-41B1-909F-A248E656EE9D}" sibTransId="{CAC8E0D3-F894-45A8-B607-DFBE72221CF8}"/>
    <dgm:cxn modelId="{892C83CB-3892-42BF-92FB-96EA54B1BF79}" srcId="{3858CF49-F1E8-4F97-AED2-1FAD046EA7C3}" destId="{A6C3B9D2-C93E-491F-9D0C-194690C12418}" srcOrd="2" destOrd="0" parTransId="{4BB25AB0-926D-4490-9DCD-DDEDA3935BB0}" sibTransId="{6784079E-A4F8-4284-9489-51C4FF0EDBFC}"/>
    <dgm:cxn modelId="{2D3CF6C4-48D2-472F-93A0-6392933B3BC2}" type="presOf" srcId="{ADF1FA6C-481E-446D-8E8D-7EA126510EEE}" destId="{7B412B5B-8C04-4E49-A5FE-F4DC1F31D9AB}" srcOrd="0" destOrd="0" presId="urn:microsoft.com/office/officeart/2005/8/layout/vList3#1"/>
    <dgm:cxn modelId="{A8B539EB-FD23-41E1-987D-E5234A3916C3}" srcId="{3858CF49-F1E8-4F97-AED2-1FAD046EA7C3}" destId="{7BD6E977-9080-46F7-8961-68DBA53C99E8}" srcOrd="3" destOrd="0" parTransId="{A7BD5205-2DF9-449B-B1D3-85BBDEEC2FF7}" sibTransId="{C778E1B8-909F-4DD6-9FA6-A3AFD626F298}"/>
    <dgm:cxn modelId="{F99C3A2B-8BF1-48BC-A53E-7702B585AA1D}" type="presOf" srcId="{A6C3B9D2-C93E-491F-9D0C-194690C12418}" destId="{3E59AB33-E4C0-4449-947A-DB25DA1D8A59}" srcOrd="0" destOrd="0" presId="urn:microsoft.com/office/officeart/2005/8/layout/vList3#1"/>
    <dgm:cxn modelId="{57A681B8-5894-41A3-887C-6F7CFCC15DC9}" type="presOf" srcId="{7BD6E977-9080-46F7-8961-68DBA53C99E8}" destId="{BB0397BC-45DF-410C-B0C0-578EC492A480}" srcOrd="0" destOrd="0" presId="urn:microsoft.com/office/officeart/2005/8/layout/vList3#1"/>
    <dgm:cxn modelId="{B2601AAB-A7BC-4E76-AED2-64845EA0206A}" type="presOf" srcId="{3858CF49-F1E8-4F97-AED2-1FAD046EA7C3}" destId="{CA350C34-7968-47D1-8E0E-7A37E832A98E}" srcOrd="0" destOrd="0" presId="urn:microsoft.com/office/officeart/2005/8/layout/vList3#1"/>
    <dgm:cxn modelId="{53B0F388-7F81-484A-B1D5-097AD5FD0EFB}" type="presOf" srcId="{66711ABA-EDE4-4182-BBCD-88CE83967618}" destId="{7E0E3F59-F8E8-4EC8-B70C-CD5A8C06D487}" srcOrd="0" destOrd="0" presId="urn:microsoft.com/office/officeart/2005/8/layout/vList3#1"/>
    <dgm:cxn modelId="{F082F9F8-913B-4BB5-B669-E566D13F0FC9}" type="presParOf" srcId="{CA350C34-7968-47D1-8E0E-7A37E832A98E}" destId="{E4327930-2045-4C45-BD39-2FFB8107E3E1}" srcOrd="0" destOrd="0" presId="urn:microsoft.com/office/officeart/2005/8/layout/vList3#1"/>
    <dgm:cxn modelId="{50009383-5BEC-42B0-8FEB-446BFBAC365A}" type="presParOf" srcId="{E4327930-2045-4C45-BD39-2FFB8107E3E1}" destId="{E5356109-2FC6-4D3F-A52A-7ADDCF5E698C}" srcOrd="0" destOrd="0" presId="urn:microsoft.com/office/officeart/2005/8/layout/vList3#1"/>
    <dgm:cxn modelId="{664940E1-1B66-4390-BEC4-4A34B6F0E171}" type="presParOf" srcId="{E4327930-2045-4C45-BD39-2FFB8107E3E1}" destId="{7E0E3F59-F8E8-4EC8-B70C-CD5A8C06D487}" srcOrd="1" destOrd="0" presId="urn:microsoft.com/office/officeart/2005/8/layout/vList3#1"/>
    <dgm:cxn modelId="{68CEE756-893E-4352-8832-EEBAB072B59D}" type="presParOf" srcId="{CA350C34-7968-47D1-8E0E-7A37E832A98E}" destId="{1A967B67-2C84-47FF-81E4-8E936943B4FC}" srcOrd="1" destOrd="0" presId="urn:microsoft.com/office/officeart/2005/8/layout/vList3#1"/>
    <dgm:cxn modelId="{3611F728-557C-49D9-9EA1-31218410CE3C}" type="presParOf" srcId="{CA350C34-7968-47D1-8E0E-7A37E832A98E}" destId="{7F8B483F-3D70-494A-8454-B3DACDCD9E50}" srcOrd="2" destOrd="0" presId="urn:microsoft.com/office/officeart/2005/8/layout/vList3#1"/>
    <dgm:cxn modelId="{A83960C0-3854-4D81-B6CD-E731C558EA11}" type="presParOf" srcId="{7F8B483F-3D70-494A-8454-B3DACDCD9E50}" destId="{8A31E659-CEE2-46CC-98C3-7FF5AC215838}" srcOrd="0" destOrd="0" presId="urn:microsoft.com/office/officeart/2005/8/layout/vList3#1"/>
    <dgm:cxn modelId="{BB2F6A99-ED2C-46F9-88DA-EA537A9771A0}" type="presParOf" srcId="{7F8B483F-3D70-494A-8454-B3DACDCD9E50}" destId="{7B412B5B-8C04-4E49-A5FE-F4DC1F31D9AB}" srcOrd="1" destOrd="0" presId="urn:microsoft.com/office/officeart/2005/8/layout/vList3#1"/>
    <dgm:cxn modelId="{D0AD8EED-0954-4B6A-BFBB-DD750C0F8C6E}" type="presParOf" srcId="{CA350C34-7968-47D1-8E0E-7A37E832A98E}" destId="{F51C9DB1-8C2B-476A-A5CA-5FFCDF99C3B0}" srcOrd="3" destOrd="0" presId="urn:microsoft.com/office/officeart/2005/8/layout/vList3#1"/>
    <dgm:cxn modelId="{00369F29-E415-4823-B35C-CD03857E3176}" type="presParOf" srcId="{CA350C34-7968-47D1-8E0E-7A37E832A98E}" destId="{AE06A776-D1BB-4C07-8BA3-A4DC4488D28C}" srcOrd="4" destOrd="0" presId="urn:microsoft.com/office/officeart/2005/8/layout/vList3#1"/>
    <dgm:cxn modelId="{82AB5140-59CB-4B78-9393-73976EEBCA47}" type="presParOf" srcId="{AE06A776-D1BB-4C07-8BA3-A4DC4488D28C}" destId="{50FFC4CA-C486-4564-B4CB-4E514D4B7378}" srcOrd="0" destOrd="0" presId="urn:microsoft.com/office/officeart/2005/8/layout/vList3#1"/>
    <dgm:cxn modelId="{137471D9-B4B9-4A76-B174-970DC682C9C4}" type="presParOf" srcId="{AE06A776-D1BB-4C07-8BA3-A4DC4488D28C}" destId="{3E59AB33-E4C0-4449-947A-DB25DA1D8A59}" srcOrd="1" destOrd="0" presId="urn:microsoft.com/office/officeart/2005/8/layout/vList3#1"/>
    <dgm:cxn modelId="{7F9E20E6-D9F7-4697-B084-4AED31CED2D2}" type="presParOf" srcId="{CA350C34-7968-47D1-8E0E-7A37E832A98E}" destId="{260F418B-CC87-4222-ADFA-0C1C8ED10547}" srcOrd="5" destOrd="0" presId="urn:microsoft.com/office/officeart/2005/8/layout/vList3#1"/>
    <dgm:cxn modelId="{F735F605-6AFD-4C3A-B141-B19ABEF0DB01}" type="presParOf" srcId="{CA350C34-7968-47D1-8E0E-7A37E832A98E}" destId="{4CD55FA3-7138-4C87-9DD1-C8F2F8580FF9}" srcOrd="6" destOrd="0" presId="urn:microsoft.com/office/officeart/2005/8/layout/vList3#1"/>
    <dgm:cxn modelId="{C319A33B-7901-41D3-A081-F5BE599BEEEF}" type="presParOf" srcId="{4CD55FA3-7138-4C87-9DD1-C8F2F8580FF9}" destId="{3474EAE6-43BA-4D63-8A1E-A685E163BE8B}" srcOrd="0" destOrd="0" presId="urn:microsoft.com/office/officeart/2005/8/layout/vList3#1"/>
    <dgm:cxn modelId="{E3C06DB7-C094-44D3-8BF9-63B424A0B14F}" type="presParOf" srcId="{4CD55FA3-7138-4C87-9DD1-C8F2F8580FF9}" destId="{BB0397BC-45DF-410C-B0C0-578EC492A480}"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100DB-F057-454D-B3F8-213218C26FD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th-TH"/>
        </a:p>
      </dgm:t>
    </dgm:pt>
    <dgm:pt modelId="{16949308-436A-4382-B4F4-9AA61D2E54F7}">
      <dgm:prSet phldrT="[ข้อความ]" custT="1"/>
      <dgm:spPr>
        <a:solidFill>
          <a:srgbClr val="FFC000"/>
        </a:solidFill>
      </dgm:spPr>
      <dgm:t>
        <a:bodyPr/>
        <a:lstStyle/>
        <a:p>
          <a:r>
            <a:rPr lang="th-TH" sz="2500" b="1" dirty="0" smtClean="0">
              <a:solidFill>
                <a:schemeClr val="tx1"/>
              </a:solidFill>
              <a:latin typeface="TH SarabunPSK" panose="020B0500040200020003" pitchFamily="34" charset="-34"/>
              <a:cs typeface="TH SarabunPSK" panose="020B0500040200020003" pitchFamily="34" charset="-34"/>
            </a:rPr>
            <a:t>โรงฆ่าสัตว์  ถูกกฎหมาย</a:t>
          </a:r>
          <a:endParaRPr lang="th-TH" sz="2500" b="1" dirty="0">
            <a:solidFill>
              <a:schemeClr val="tx1"/>
            </a:solidFill>
            <a:latin typeface="TH SarabunPSK" panose="020B0500040200020003" pitchFamily="34" charset="-34"/>
            <a:cs typeface="TH SarabunPSK" panose="020B0500040200020003" pitchFamily="34" charset="-34"/>
          </a:endParaRPr>
        </a:p>
      </dgm:t>
    </dgm:pt>
    <dgm:pt modelId="{BC211D6D-E338-49CF-B4AF-0E861BE8789E}" type="parTrans" cxnId="{B8181A60-623A-470E-9EDD-06C75A92B56B}">
      <dgm:prSet/>
      <dgm:spPr/>
      <dgm:t>
        <a:bodyPr/>
        <a:lstStyle/>
        <a:p>
          <a:endParaRPr lang="th-TH"/>
        </a:p>
      </dgm:t>
    </dgm:pt>
    <dgm:pt modelId="{9013F38E-7F6E-4035-839C-9CFBD32526DA}" type="sibTrans" cxnId="{B8181A60-623A-470E-9EDD-06C75A92B56B}">
      <dgm:prSet/>
      <dgm:spPr>
        <a:ln w="28575">
          <a:solidFill>
            <a:schemeClr val="bg1"/>
          </a:solidFill>
        </a:ln>
      </dgm:spPr>
      <dgm:t>
        <a:bodyPr/>
        <a:lstStyle/>
        <a:p>
          <a:endParaRPr lang="th-TH"/>
        </a:p>
      </dgm:t>
    </dgm:pt>
    <dgm:pt modelId="{F42E2110-C33E-4DAD-9950-6C4BBD72F079}">
      <dgm:prSet phldrT="[ข้อความ]" custT="1"/>
      <dgm:spPr>
        <a:solidFill>
          <a:srgbClr val="66FF99"/>
        </a:solidFill>
      </dgm:spPr>
      <dgm:t>
        <a:bodyPr/>
        <a:lstStyle/>
        <a:p>
          <a:r>
            <a:rPr lang="th-TH" sz="2500" b="1" dirty="0" smtClean="0">
              <a:solidFill>
                <a:schemeClr val="tx1"/>
              </a:solidFill>
              <a:latin typeface="TH SarabunPSK" panose="020B0500040200020003" pitchFamily="34" charset="-34"/>
              <a:cs typeface="TH SarabunPSK" panose="020B0500040200020003" pitchFamily="34" charset="-34"/>
            </a:rPr>
            <a:t>ตรวจสอบ สารตกค้าง</a:t>
          </a:r>
          <a:endParaRPr lang="th-TH" sz="2500" b="1" dirty="0">
            <a:solidFill>
              <a:schemeClr val="tx1"/>
            </a:solidFill>
            <a:latin typeface="TH SarabunPSK" panose="020B0500040200020003" pitchFamily="34" charset="-34"/>
            <a:cs typeface="TH SarabunPSK" panose="020B0500040200020003" pitchFamily="34" charset="-34"/>
          </a:endParaRPr>
        </a:p>
      </dgm:t>
    </dgm:pt>
    <dgm:pt modelId="{63080CBA-37A8-4531-A37D-ED899915D271}" type="parTrans" cxnId="{6D0A1567-F827-482D-BDBE-066BD48D9F2F}">
      <dgm:prSet/>
      <dgm:spPr/>
      <dgm:t>
        <a:bodyPr/>
        <a:lstStyle/>
        <a:p>
          <a:endParaRPr lang="th-TH"/>
        </a:p>
      </dgm:t>
    </dgm:pt>
    <dgm:pt modelId="{8CD58B24-3C5C-4FFE-9653-7A238A3E9D2F}" type="sibTrans" cxnId="{6D0A1567-F827-482D-BDBE-066BD48D9F2F}">
      <dgm:prSet/>
      <dgm:spPr>
        <a:ln w="28575">
          <a:solidFill>
            <a:schemeClr val="bg1"/>
          </a:solidFill>
        </a:ln>
      </dgm:spPr>
      <dgm:t>
        <a:bodyPr/>
        <a:lstStyle/>
        <a:p>
          <a:endParaRPr lang="th-TH"/>
        </a:p>
      </dgm:t>
    </dgm:pt>
    <dgm:pt modelId="{DB112E41-4DDC-48A2-A992-DE46AB616DB5}">
      <dgm:prSet phldrT="[ข้อความ]" custT="1"/>
      <dgm:spPr>
        <a:solidFill>
          <a:srgbClr val="66FF66"/>
        </a:solidFill>
      </dgm:spPr>
      <dgm:t>
        <a:bodyPr/>
        <a:lstStyle/>
        <a:p>
          <a:r>
            <a:rPr lang="th-TH" sz="2500" b="1" dirty="0" smtClean="0">
              <a:solidFill>
                <a:schemeClr val="tx1"/>
              </a:solidFill>
              <a:latin typeface="TH SarabunPSK" panose="020B0500040200020003" pitchFamily="34" charset="-34"/>
              <a:cs typeface="TH SarabunPSK" panose="020B0500040200020003" pitchFamily="34" charset="-34"/>
            </a:rPr>
            <a:t>ตรวจสอบเชื้อจุลินทรีย์</a:t>
          </a:r>
          <a:endParaRPr lang="th-TH" sz="2500" b="1" dirty="0">
            <a:solidFill>
              <a:schemeClr val="tx1"/>
            </a:solidFill>
            <a:latin typeface="TH SarabunPSK" panose="020B0500040200020003" pitchFamily="34" charset="-34"/>
            <a:cs typeface="TH SarabunPSK" panose="020B0500040200020003" pitchFamily="34" charset="-34"/>
          </a:endParaRPr>
        </a:p>
      </dgm:t>
    </dgm:pt>
    <dgm:pt modelId="{F4C98B06-0A1A-4CBD-AEEC-A8EE6C59CE2B}" type="parTrans" cxnId="{D31D73D3-1FA2-418B-8AC4-3A12E1F5907F}">
      <dgm:prSet/>
      <dgm:spPr/>
      <dgm:t>
        <a:bodyPr/>
        <a:lstStyle/>
        <a:p>
          <a:endParaRPr lang="th-TH"/>
        </a:p>
      </dgm:t>
    </dgm:pt>
    <dgm:pt modelId="{F5015F4A-7570-4516-B8C5-B5FFFDA34C77}" type="sibTrans" cxnId="{D31D73D3-1FA2-418B-8AC4-3A12E1F5907F}">
      <dgm:prSet/>
      <dgm:spPr>
        <a:ln w="28575">
          <a:solidFill>
            <a:schemeClr val="bg1"/>
          </a:solidFill>
        </a:ln>
      </dgm:spPr>
      <dgm:t>
        <a:bodyPr/>
        <a:lstStyle/>
        <a:p>
          <a:endParaRPr lang="th-TH"/>
        </a:p>
      </dgm:t>
    </dgm:pt>
    <dgm:pt modelId="{89EB6B08-80EF-4BEB-A30A-91F17EFE5770}">
      <dgm:prSet phldrT="[ข้อความ]" custT="1"/>
      <dgm:spPr>
        <a:solidFill>
          <a:srgbClr val="CCFF66"/>
        </a:solidFill>
        <a:ln w="38100">
          <a:solidFill>
            <a:schemeClr val="bg1"/>
          </a:solidFill>
        </a:ln>
      </dgm:spPr>
      <dgm:t>
        <a:bodyPr/>
        <a:lstStyle/>
        <a:p>
          <a:r>
            <a:rPr lang="th-TH" sz="2500" b="1" dirty="0" smtClean="0">
              <a:solidFill>
                <a:schemeClr val="tx1"/>
              </a:solidFill>
              <a:latin typeface="TH SarabunPSK" panose="020B0500040200020003" pitchFamily="34" charset="-34"/>
              <a:cs typeface="TH SarabunPSK" panose="020B0500040200020003" pitchFamily="34" charset="-34"/>
            </a:rPr>
            <a:t>ตรวจสอบย้อนกลับแหล่งที่มาได้</a:t>
          </a:r>
          <a:endParaRPr lang="th-TH" sz="2500" b="1" dirty="0">
            <a:solidFill>
              <a:schemeClr val="tx1"/>
            </a:solidFill>
            <a:latin typeface="TH SarabunPSK" panose="020B0500040200020003" pitchFamily="34" charset="-34"/>
            <a:cs typeface="TH SarabunPSK" panose="020B0500040200020003" pitchFamily="34" charset="-34"/>
          </a:endParaRPr>
        </a:p>
      </dgm:t>
    </dgm:pt>
    <dgm:pt modelId="{311E7C8D-AE71-4ADB-8CC1-061669E47EEC}" type="parTrans" cxnId="{64711A94-5BA3-4EBF-ABAB-220CD29004DB}">
      <dgm:prSet/>
      <dgm:spPr/>
      <dgm:t>
        <a:bodyPr/>
        <a:lstStyle/>
        <a:p>
          <a:endParaRPr lang="th-TH"/>
        </a:p>
      </dgm:t>
    </dgm:pt>
    <dgm:pt modelId="{365403F2-19AB-4528-8373-AB4FE71FCEB6}" type="sibTrans" cxnId="{64711A94-5BA3-4EBF-ABAB-220CD29004DB}">
      <dgm:prSet/>
      <dgm:spPr>
        <a:noFill/>
      </dgm:spPr>
      <dgm:t>
        <a:bodyPr/>
        <a:lstStyle/>
        <a:p>
          <a:endParaRPr lang="th-TH"/>
        </a:p>
      </dgm:t>
    </dgm:pt>
    <dgm:pt modelId="{73363949-FBFC-4277-9B34-F52E986179CB}">
      <dgm:prSet phldrT="[ข้อความ]" custT="1"/>
      <dgm:spPr>
        <a:solidFill>
          <a:srgbClr val="FFFF00"/>
        </a:solidFill>
      </dgm:spPr>
      <dgm:t>
        <a:bodyPr/>
        <a:lstStyle/>
        <a:p>
          <a:r>
            <a:rPr lang="th-TH" sz="2500" b="1" dirty="0" smtClean="0">
              <a:solidFill>
                <a:schemeClr val="tx1"/>
              </a:solidFill>
              <a:latin typeface="TH SarabunPSK" panose="020B0500040200020003" pitchFamily="34" charset="-34"/>
              <a:cs typeface="TH SarabunPSK" panose="020B0500040200020003" pitchFamily="34" charset="-34"/>
            </a:rPr>
            <a:t>ฟาร์มมาตรฐาน (</a:t>
          </a:r>
          <a:r>
            <a:rPr lang="en-US" sz="2500" b="1" dirty="0" smtClean="0">
              <a:solidFill>
                <a:schemeClr val="tx1"/>
              </a:solidFill>
              <a:latin typeface="TH SarabunPSK" panose="020B0500040200020003" pitchFamily="34" charset="-34"/>
              <a:cs typeface="TH SarabunPSK" panose="020B0500040200020003" pitchFamily="34" charset="-34"/>
            </a:rPr>
            <a:t>GAP</a:t>
          </a:r>
          <a:r>
            <a:rPr lang="th-TH" sz="2500" b="1" dirty="0" smtClean="0">
              <a:solidFill>
                <a:schemeClr val="tx1"/>
              </a:solidFill>
              <a:latin typeface="TH SarabunPSK" panose="020B0500040200020003" pitchFamily="34" charset="-34"/>
              <a:cs typeface="TH SarabunPSK" panose="020B0500040200020003" pitchFamily="34" charset="-34"/>
            </a:rPr>
            <a:t>)</a:t>
          </a:r>
          <a:endParaRPr lang="th-TH" sz="2500" b="1" dirty="0">
            <a:solidFill>
              <a:schemeClr val="tx1"/>
            </a:solidFill>
            <a:latin typeface="TH SarabunPSK" panose="020B0500040200020003" pitchFamily="34" charset="-34"/>
            <a:cs typeface="TH SarabunPSK" panose="020B0500040200020003" pitchFamily="34" charset="-34"/>
          </a:endParaRPr>
        </a:p>
      </dgm:t>
    </dgm:pt>
    <dgm:pt modelId="{D74F6852-B89D-4385-9B93-E848B19DB2B8}" type="parTrans" cxnId="{E42AB17D-5462-4E87-9D84-F2C24DE29AC1}">
      <dgm:prSet/>
      <dgm:spPr/>
      <dgm:t>
        <a:bodyPr/>
        <a:lstStyle/>
        <a:p>
          <a:endParaRPr lang="th-TH"/>
        </a:p>
      </dgm:t>
    </dgm:pt>
    <dgm:pt modelId="{7C346C82-B8A4-433D-831E-BB32F925D6CD}" type="sibTrans" cxnId="{E42AB17D-5462-4E87-9D84-F2C24DE29AC1}">
      <dgm:prSet/>
      <dgm:spPr>
        <a:ln w="38100">
          <a:solidFill>
            <a:schemeClr val="bg1"/>
          </a:solidFill>
        </a:ln>
      </dgm:spPr>
      <dgm:t>
        <a:bodyPr/>
        <a:lstStyle/>
        <a:p>
          <a:endParaRPr lang="th-TH"/>
        </a:p>
      </dgm:t>
    </dgm:pt>
    <dgm:pt modelId="{5AC3A98A-54D8-41AC-8450-CD47F059C61D}">
      <dgm:prSet custT="1"/>
      <dgm:spPr>
        <a:solidFill>
          <a:schemeClr val="accent5">
            <a:lumMod val="40000"/>
            <a:lumOff val="60000"/>
          </a:schemeClr>
        </a:solidFill>
      </dgm:spPr>
      <dgm:t>
        <a:bodyPr/>
        <a:lstStyle/>
        <a:p>
          <a:r>
            <a:rPr lang="th-TH" sz="2500" b="1" dirty="0" smtClean="0">
              <a:solidFill>
                <a:schemeClr val="tx1"/>
              </a:solidFill>
              <a:latin typeface="TH SarabunPSK" panose="020B0500040200020003" pitchFamily="34" charset="-34"/>
              <a:cs typeface="TH SarabunPSK" panose="020B0500040200020003" pitchFamily="34" charset="-34"/>
            </a:rPr>
            <a:t>สถานที่จำหน่ายสะอาด</a:t>
          </a:r>
          <a:endParaRPr lang="th-TH" sz="2500" b="1" dirty="0">
            <a:solidFill>
              <a:schemeClr val="tx1"/>
            </a:solidFill>
            <a:latin typeface="TH SarabunPSK" panose="020B0500040200020003" pitchFamily="34" charset="-34"/>
            <a:cs typeface="TH SarabunPSK" panose="020B0500040200020003" pitchFamily="34" charset="-34"/>
          </a:endParaRPr>
        </a:p>
      </dgm:t>
    </dgm:pt>
    <dgm:pt modelId="{3E1AEF2E-F042-435C-BA9F-B833BCBCCEE0}" type="parTrans" cxnId="{F8739558-256D-4091-8231-6F38E0CF586E}">
      <dgm:prSet/>
      <dgm:spPr/>
      <dgm:t>
        <a:bodyPr/>
        <a:lstStyle/>
        <a:p>
          <a:endParaRPr lang="th-TH"/>
        </a:p>
      </dgm:t>
    </dgm:pt>
    <dgm:pt modelId="{829CDA49-0510-4522-8066-B1D31A57C3EA}" type="sibTrans" cxnId="{F8739558-256D-4091-8231-6F38E0CF586E}">
      <dgm:prSet/>
      <dgm:spPr>
        <a:ln w="28575">
          <a:solidFill>
            <a:schemeClr val="bg1"/>
          </a:solidFill>
        </a:ln>
      </dgm:spPr>
      <dgm:t>
        <a:bodyPr/>
        <a:lstStyle/>
        <a:p>
          <a:endParaRPr lang="th-TH"/>
        </a:p>
      </dgm:t>
    </dgm:pt>
    <dgm:pt modelId="{A9EC26CD-FAD3-4BA7-9B5A-88C4B18852F1}" type="pres">
      <dgm:prSet presAssocID="{BCE100DB-F057-454D-B3F8-213218C26FD8}" presName="cycle" presStyleCnt="0">
        <dgm:presLayoutVars>
          <dgm:dir/>
          <dgm:resizeHandles val="exact"/>
        </dgm:presLayoutVars>
      </dgm:prSet>
      <dgm:spPr/>
      <dgm:t>
        <a:bodyPr/>
        <a:lstStyle/>
        <a:p>
          <a:endParaRPr lang="th-TH"/>
        </a:p>
      </dgm:t>
    </dgm:pt>
    <dgm:pt modelId="{CF237F1B-29AD-4272-BEC6-00C81452CC4C}" type="pres">
      <dgm:prSet presAssocID="{16949308-436A-4382-B4F4-9AA61D2E54F7}" presName="node" presStyleLbl="node1" presStyleIdx="0" presStyleCnt="6" custScaleX="108285" custRadScaleRad="121476" custRadScaleInc="116964">
        <dgm:presLayoutVars>
          <dgm:bulletEnabled val="1"/>
        </dgm:presLayoutVars>
      </dgm:prSet>
      <dgm:spPr/>
      <dgm:t>
        <a:bodyPr/>
        <a:lstStyle/>
        <a:p>
          <a:endParaRPr lang="th-TH"/>
        </a:p>
      </dgm:t>
    </dgm:pt>
    <dgm:pt modelId="{6F01A4B0-FA24-4486-BC49-AD53CC7230B7}" type="pres">
      <dgm:prSet presAssocID="{9013F38E-7F6E-4035-839C-9CFBD32526DA}" presName="sibTrans" presStyleLbl="sibTrans2D1" presStyleIdx="0" presStyleCnt="6"/>
      <dgm:spPr/>
      <dgm:t>
        <a:bodyPr/>
        <a:lstStyle/>
        <a:p>
          <a:endParaRPr lang="th-TH"/>
        </a:p>
      </dgm:t>
    </dgm:pt>
    <dgm:pt modelId="{B3F639F0-331E-40DB-9B49-DF0F163E5787}" type="pres">
      <dgm:prSet presAssocID="{9013F38E-7F6E-4035-839C-9CFBD32526DA}" presName="connectorText" presStyleLbl="sibTrans2D1" presStyleIdx="0" presStyleCnt="6"/>
      <dgm:spPr/>
      <dgm:t>
        <a:bodyPr/>
        <a:lstStyle/>
        <a:p>
          <a:endParaRPr lang="th-TH"/>
        </a:p>
      </dgm:t>
    </dgm:pt>
    <dgm:pt modelId="{45056406-7204-4D16-92B7-FDB7BF719F19}" type="pres">
      <dgm:prSet presAssocID="{5AC3A98A-54D8-41AC-8450-CD47F059C61D}" presName="node" presStyleLbl="node1" presStyleIdx="1" presStyleCnt="6" custRadScaleRad="118000" custRadScaleInc="94987">
        <dgm:presLayoutVars>
          <dgm:bulletEnabled val="1"/>
        </dgm:presLayoutVars>
      </dgm:prSet>
      <dgm:spPr/>
      <dgm:t>
        <a:bodyPr/>
        <a:lstStyle/>
        <a:p>
          <a:endParaRPr lang="th-TH"/>
        </a:p>
      </dgm:t>
    </dgm:pt>
    <dgm:pt modelId="{9A29F4D3-98BA-4A27-9DDC-EAB1C142B24A}" type="pres">
      <dgm:prSet presAssocID="{829CDA49-0510-4522-8066-B1D31A57C3EA}" presName="sibTrans" presStyleLbl="sibTrans2D1" presStyleIdx="1" presStyleCnt="6"/>
      <dgm:spPr/>
      <dgm:t>
        <a:bodyPr/>
        <a:lstStyle/>
        <a:p>
          <a:endParaRPr lang="th-TH"/>
        </a:p>
      </dgm:t>
    </dgm:pt>
    <dgm:pt modelId="{0D206A23-C4DF-437A-81EE-BC014233C52D}" type="pres">
      <dgm:prSet presAssocID="{829CDA49-0510-4522-8066-B1D31A57C3EA}" presName="connectorText" presStyleLbl="sibTrans2D1" presStyleIdx="1" presStyleCnt="6"/>
      <dgm:spPr/>
      <dgm:t>
        <a:bodyPr/>
        <a:lstStyle/>
        <a:p>
          <a:endParaRPr lang="th-TH"/>
        </a:p>
      </dgm:t>
    </dgm:pt>
    <dgm:pt modelId="{00038661-0FDD-436C-BAED-D1C93F8AFE70}" type="pres">
      <dgm:prSet presAssocID="{F42E2110-C33E-4DAD-9950-6C4BBD72F079}" presName="node" presStyleLbl="node1" presStyleIdx="2" presStyleCnt="6" custRadScaleRad="116180" custRadScaleInc="82725">
        <dgm:presLayoutVars>
          <dgm:bulletEnabled val="1"/>
        </dgm:presLayoutVars>
      </dgm:prSet>
      <dgm:spPr/>
      <dgm:t>
        <a:bodyPr/>
        <a:lstStyle/>
        <a:p>
          <a:endParaRPr lang="th-TH"/>
        </a:p>
      </dgm:t>
    </dgm:pt>
    <dgm:pt modelId="{9D33D61A-1B50-4989-9755-C94333A2048D}" type="pres">
      <dgm:prSet presAssocID="{8CD58B24-3C5C-4FFE-9653-7A238A3E9D2F}" presName="sibTrans" presStyleLbl="sibTrans2D1" presStyleIdx="2" presStyleCnt="6" custScaleX="159565" custLinFactNeighborX="-6674"/>
      <dgm:spPr/>
      <dgm:t>
        <a:bodyPr/>
        <a:lstStyle/>
        <a:p>
          <a:endParaRPr lang="th-TH"/>
        </a:p>
      </dgm:t>
    </dgm:pt>
    <dgm:pt modelId="{98B6B5ED-3446-4496-A0ED-6B8739D9051B}" type="pres">
      <dgm:prSet presAssocID="{8CD58B24-3C5C-4FFE-9653-7A238A3E9D2F}" presName="connectorText" presStyleLbl="sibTrans2D1" presStyleIdx="2" presStyleCnt="6"/>
      <dgm:spPr/>
      <dgm:t>
        <a:bodyPr/>
        <a:lstStyle/>
        <a:p>
          <a:endParaRPr lang="th-TH"/>
        </a:p>
      </dgm:t>
    </dgm:pt>
    <dgm:pt modelId="{C6028CBB-74E8-48F0-AAF2-2369FFB5A1E5}" type="pres">
      <dgm:prSet presAssocID="{DB112E41-4DDC-48A2-A992-DE46AB616DB5}" presName="node" presStyleLbl="node1" presStyleIdx="3" presStyleCnt="6" custScaleX="176053" custRadScaleRad="110886" custRadScaleInc="90738">
        <dgm:presLayoutVars>
          <dgm:bulletEnabled val="1"/>
        </dgm:presLayoutVars>
      </dgm:prSet>
      <dgm:spPr/>
      <dgm:t>
        <a:bodyPr/>
        <a:lstStyle/>
        <a:p>
          <a:endParaRPr lang="th-TH"/>
        </a:p>
      </dgm:t>
    </dgm:pt>
    <dgm:pt modelId="{5B286D1D-EBD7-4B7A-87B9-C4B7F54DAE31}" type="pres">
      <dgm:prSet presAssocID="{F5015F4A-7570-4516-B8C5-B5FFFDA34C77}" presName="sibTrans" presStyleLbl="sibTrans2D1" presStyleIdx="3" presStyleCnt="6" custLinFactNeighborX="-21804" custLinFactNeighborY="4056"/>
      <dgm:spPr/>
      <dgm:t>
        <a:bodyPr/>
        <a:lstStyle/>
        <a:p>
          <a:endParaRPr lang="th-TH"/>
        </a:p>
      </dgm:t>
    </dgm:pt>
    <dgm:pt modelId="{4CCD5B31-BADE-43B9-9A4D-AFD76FEDF577}" type="pres">
      <dgm:prSet presAssocID="{F5015F4A-7570-4516-B8C5-B5FFFDA34C77}" presName="connectorText" presStyleLbl="sibTrans2D1" presStyleIdx="3" presStyleCnt="6"/>
      <dgm:spPr/>
      <dgm:t>
        <a:bodyPr/>
        <a:lstStyle/>
        <a:p>
          <a:endParaRPr lang="th-TH"/>
        </a:p>
      </dgm:t>
    </dgm:pt>
    <dgm:pt modelId="{96E38E6D-2BEB-403D-90B0-460076004D9A}" type="pres">
      <dgm:prSet presAssocID="{89EB6B08-80EF-4BEB-A30A-91F17EFE5770}" presName="node" presStyleLbl="node1" presStyleIdx="4" presStyleCnt="6" custScaleX="131712" custRadScaleRad="108557" custRadScaleInc="105449">
        <dgm:presLayoutVars>
          <dgm:bulletEnabled val="1"/>
        </dgm:presLayoutVars>
      </dgm:prSet>
      <dgm:spPr/>
      <dgm:t>
        <a:bodyPr/>
        <a:lstStyle/>
        <a:p>
          <a:endParaRPr lang="th-TH"/>
        </a:p>
      </dgm:t>
    </dgm:pt>
    <dgm:pt modelId="{D37832D3-C4D7-4DB0-9048-B910A78820DF}" type="pres">
      <dgm:prSet presAssocID="{365403F2-19AB-4528-8373-AB4FE71FCEB6}" presName="sibTrans" presStyleLbl="sibTrans2D1" presStyleIdx="4" presStyleCnt="6"/>
      <dgm:spPr/>
      <dgm:t>
        <a:bodyPr/>
        <a:lstStyle/>
        <a:p>
          <a:endParaRPr lang="th-TH"/>
        </a:p>
      </dgm:t>
    </dgm:pt>
    <dgm:pt modelId="{1D6C6483-6AB5-40A4-AF89-96F5C5A0AD96}" type="pres">
      <dgm:prSet presAssocID="{365403F2-19AB-4528-8373-AB4FE71FCEB6}" presName="connectorText" presStyleLbl="sibTrans2D1" presStyleIdx="4" presStyleCnt="6"/>
      <dgm:spPr/>
      <dgm:t>
        <a:bodyPr/>
        <a:lstStyle/>
        <a:p>
          <a:endParaRPr lang="th-TH"/>
        </a:p>
      </dgm:t>
    </dgm:pt>
    <dgm:pt modelId="{DBF29212-C168-4DA0-B8AF-52A5600A8CC2}" type="pres">
      <dgm:prSet presAssocID="{73363949-FBFC-4277-9B34-F52E986179CB}" presName="node" presStyleLbl="node1" presStyleIdx="5" presStyleCnt="6" custScaleX="115856" custRadScaleRad="110658" custRadScaleInc="109059">
        <dgm:presLayoutVars>
          <dgm:bulletEnabled val="1"/>
        </dgm:presLayoutVars>
      </dgm:prSet>
      <dgm:spPr/>
      <dgm:t>
        <a:bodyPr/>
        <a:lstStyle/>
        <a:p>
          <a:endParaRPr lang="th-TH"/>
        </a:p>
      </dgm:t>
    </dgm:pt>
    <dgm:pt modelId="{BDC91E7C-D0FB-4023-8207-E06D239FA9CD}" type="pres">
      <dgm:prSet presAssocID="{7C346C82-B8A4-433D-831E-BB32F925D6CD}" presName="sibTrans" presStyleLbl="sibTrans2D1" presStyleIdx="5" presStyleCnt="6"/>
      <dgm:spPr/>
      <dgm:t>
        <a:bodyPr/>
        <a:lstStyle/>
        <a:p>
          <a:endParaRPr lang="th-TH"/>
        </a:p>
      </dgm:t>
    </dgm:pt>
    <dgm:pt modelId="{28C77372-BFB7-4386-98AE-8927FC6E2DAD}" type="pres">
      <dgm:prSet presAssocID="{7C346C82-B8A4-433D-831E-BB32F925D6CD}" presName="connectorText" presStyleLbl="sibTrans2D1" presStyleIdx="5" presStyleCnt="6"/>
      <dgm:spPr/>
      <dgm:t>
        <a:bodyPr/>
        <a:lstStyle/>
        <a:p>
          <a:endParaRPr lang="th-TH"/>
        </a:p>
      </dgm:t>
    </dgm:pt>
  </dgm:ptLst>
  <dgm:cxnLst>
    <dgm:cxn modelId="{D31D73D3-1FA2-418B-8AC4-3A12E1F5907F}" srcId="{BCE100DB-F057-454D-B3F8-213218C26FD8}" destId="{DB112E41-4DDC-48A2-A992-DE46AB616DB5}" srcOrd="3" destOrd="0" parTransId="{F4C98B06-0A1A-4CBD-AEEC-A8EE6C59CE2B}" sibTransId="{F5015F4A-7570-4516-B8C5-B5FFFDA34C77}"/>
    <dgm:cxn modelId="{B8181A60-623A-470E-9EDD-06C75A92B56B}" srcId="{BCE100DB-F057-454D-B3F8-213218C26FD8}" destId="{16949308-436A-4382-B4F4-9AA61D2E54F7}" srcOrd="0" destOrd="0" parTransId="{BC211D6D-E338-49CF-B4AF-0E861BE8789E}" sibTransId="{9013F38E-7F6E-4035-839C-9CFBD32526DA}"/>
    <dgm:cxn modelId="{B89CC5FF-BBB7-442E-8CA0-AE475F8F904D}" type="presOf" srcId="{F5015F4A-7570-4516-B8C5-B5FFFDA34C77}" destId="{5B286D1D-EBD7-4B7A-87B9-C4B7F54DAE31}" srcOrd="0" destOrd="0" presId="urn:microsoft.com/office/officeart/2005/8/layout/cycle2"/>
    <dgm:cxn modelId="{6D0A1567-F827-482D-BDBE-066BD48D9F2F}" srcId="{BCE100DB-F057-454D-B3F8-213218C26FD8}" destId="{F42E2110-C33E-4DAD-9950-6C4BBD72F079}" srcOrd="2" destOrd="0" parTransId="{63080CBA-37A8-4531-A37D-ED899915D271}" sibTransId="{8CD58B24-3C5C-4FFE-9653-7A238A3E9D2F}"/>
    <dgm:cxn modelId="{0C552D17-1DDE-47F5-8EA9-C1F70D74E745}" type="presOf" srcId="{DB112E41-4DDC-48A2-A992-DE46AB616DB5}" destId="{C6028CBB-74E8-48F0-AAF2-2369FFB5A1E5}" srcOrd="0" destOrd="0" presId="urn:microsoft.com/office/officeart/2005/8/layout/cycle2"/>
    <dgm:cxn modelId="{64711A94-5BA3-4EBF-ABAB-220CD29004DB}" srcId="{BCE100DB-F057-454D-B3F8-213218C26FD8}" destId="{89EB6B08-80EF-4BEB-A30A-91F17EFE5770}" srcOrd="4" destOrd="0" parTransId="{311E7C8D-AE71-4ADB-8CC1-061669E47EEC}" sibTransId="{365403F2-19AB-4528-8373-AB4FE71FCEB6}"/>
    <dgm:cxn modelId="{77751363-433D-40D4-BDB9-35ADBAA5DD6D}" type="presOf" srcId="{7C346C82-B8A4-433D-831E-BB32F925D6CD}" destId="{BDC91E7C-D0FB-4023-8207-E06D239FA9CD}" srcOrd="0" destOrd="0" presId="urn:microsoft.com/office/officeart/2005/8/layout/cycle2"/>
    <dgm:cxn modelId="{07EF0D7A-9B98-46D3-B04D-B3707DA8B756}" type="presOf" srcId="{5AC3A98A-54D8-41AC-8450-CD47F059C61D}" destId="{45056406-7204-4D16-92B7-FDB7BF719F19}" srcOrd="0" destOrd="0" presId="urn:microsoft.com/office/officeart/2005/8/layout/cycle2"/>
    <dgm:cxn modelId="{E42AB17D-5462-4E87-9D84-F2C24DE29AC1}" srcId="{BCE100DB-F057-454D-B3F8-213218C26FD8}" destId="{73363949-FBFC-4277-9B34-F52E986179CB}" srcOrd="5" destOrd="0" parTransId="{D74F6852-B89D-4385-9B93-E848B19DB2B8}" sibTransId="{7C346C82-B8A4-433D-831E-BB32F925D6CD}"/>
    <dgm:cxn modelId="{E2048E3F-431C-472F-82B5-D6B5E23F3AC1}" type="presOf" srcId="{365403F2-19AB-4528-8373-AB4FE71FCEB6}" destId="{D37832D3-C4D7-4DB0-9048-B910A78820DF}" srcOrd="0" destOrd="0" presId="urn:microsoft.com/office/officeart/2005/8/layout/cycle2"/>
    <dgm:cxn modelId="{05E30490-1798-449D-B4DA-789F38BB82DE}" type="presOf" srcId="{7C346C82-B8A4-433D-831E-BB32F925D6CD}" destId="{28C77372-BFB7-4386-98AE-8927FC6E2DAD}" srcOrd="1" destOrd="0" presId="urn:microsoft.com/office/officeart/2005/8/layout/cycle2"/>
    <dgm:cxn modelId="{3AAE71B5-DF25-4B7A-989A-AE208209FEE7}" type="presOf" srcId="{16949308-436A-4382-B4F4-9AA61D2E54F7}" destId="{CF237F1B-29AD-4272-BEC6-00C81452CC4C}" srcOrd="0" destOrd="0" presId="urn:microsoft.com/office/officeart/2005/8/layout/cycle2"/>
    <dgm:cxn modelId="{F44C85FC-3CC5-46FD-B730-87DD6F2A0F11}" type="presOf" srcId="{73363949-FBFC-4277-9B34-F52E986179CB}" destId="{DBF29212-C168-4DA0-B8AF-52A5600A8CC2}" srcOrd="0" destOrd="0" presId="urn:microsoft.com/office/officeart/2005/8/layout/cycle2"/>
    <dgm:cxn modelId="{4ACAF6AA-7AE2-45A3-A429-8DF30AC5B575}" type="presOf" srcId="{365403F2-19AB-4528-8373-AB4FE71FCEB6}" destId="{1D6C6483-6AB5-40A4-AF89-96F5C5A0AD96}" srcOrd="1" destOrd="0" presId="urn:microsoft.com/office/officeart/2005/8/layout/cycle2"/>
    <dgm:cxn modelId="{DB2AD232-04D3-41C0-A503-6490A42F5B4D}" type="presOf" srcId="{8CD58B24-3C5C-4FFE-9653-7A238A3E9D2F}" destId="{9D33D61A-1B50-4989-9755-C94333A2048D}" srcOrd="0" destOrd="0" presId="urn:microsoft.com/office/officeart/2005/8/layout/cycle2"/>
    <dgm:cxn modelId="{0D86910E-8B63-4D71-B69F-F3E51CDB2BFE}" type="presOf" srcId="{829CDA49-0510-4522-8066-B1D31A57C3EA}" destId="{0D206A23-C4DF-437A-81EE-BC014233C52D}" srcOrd="1" destOrd="0" presId="urn:microsoft.com/office/officeart/2005/8/layout/cycle2"/>
    <dgm:cxn modelId="{F8739558-256D-4091-8231-6F38E0CF586E}" srcId="{BCE100DB-F057-454D-B3F8-213218C26FD8}" destId="{5AC3A98A-54D8-41AC-8450-CD47F059C61D}" srcOrd="1" destOrd="0" parTransId="{3E1AEF2E-F042-435C-BA9F-B833BCBCCEE0}" sibTransId="{829CDA49-0510-4522-8066-B1D31A57C3EA}"/>
    <dgm:cxn modelId="{3292F728-C8CB-4278-946F-AB4E3474AB70}" type="presOf" srcId="{9013F38E-7F6E-4035-839C-9CFBD32526DA}" destId="{6F01A4B0-FA24-4486-BC49-AD53CC7230B7}" srcOrd="0" destOrd="0" presId="urn:microsoft.com/office/officeart/2005/8/layout/cycle2"/>
    <dgm:cxn modelId="{78A2448C-1262-41F6-8AED-94EB89DC21A6}" type="presOf" srcId="{F5015F4A-7570-4516-B8C5-B5FFFDA34C77}" destId="{4CCD5B31-BADE-43B9-9A4D-AFD76FEDF577}" srcOrd="1" destOrd="0" presId="urn:microsoft.com/office/officeart/2005/8/layout/cycle2"/>
    <dgm:cxn modelId="{9D3942A5-D262-4663-A677-15F9821D094F}" type="presOf" srcId="{9013F38E-7F6E-4035-839C-9CFBD32526DA}" destId="{B3F639F0-331E-40DB-9B49-DF0F163E5787}" srcOrd="1" destOrd="0" presId="urn:microsoft.com/office/officeart/2005/8/layout/cycle2"/>
    <dgm:cxn modelId="{72583C73-A87D-475C-BBD6-2CFBDD6D1A7C}" type="presOf" srcId="{8CD58B24-3C5C-4FFE-9653-7A238A3E9D2F}" destId="{98B6B5ED-3446-4496-A0ED-6B8739D9051B}" srcOrd="1" destOrd="0" presId="urn:microsoft.com/office/officeart/2005/8/layout/cycle2"/>
    <dgm:cxn modelId="{103D1837-5D0E-42D6-8630-0310F0302879}" type="presOf" srcId="{BCE100DB-F057-454D-B3F8-213218C26FD8}" destId="{A9EC26CD-FAD3-4BA7-9B5A-88C4B18852F1}" srcOrd="0" destOrd="0" presId="urn:microsoft.com/office/officeart/2005/8/layout/cycle2"/>
    <dgm:cxn modelId="{7577CBAD-8005-4917-A7B8-337039069F01}" type="presOf" srcId="{89EB6B08-80EF-4BEB-A30A-91F17EFE5770}" destId="{96E38E6D-2BEB-403D-90B0-460076004D9A}" srcOrd="0" destOrd="0" presId="urn:microsoft.com/office/officeart/2005/8/layout/cycle2"/>
    <dgm:cxn modelId="{5F4121B0-2F17-4FE7-9192-DBBBB823B819}" type="presOf" srcId="{829CDA49-0510-4522-8066-B1D31A57C3EA}" destId="{9A29F4D3-98BA-4A27-9DDC-EAB1C142B24A}" srcOrd="0" destOrd="0" presId="urn:microsoft.com/office/officeart/2005/8/layout/cycle2"/>
    <dgm:cxn modelId="{DF7F11BE-6D94-49AC-9539-C1006248B3D1}" type="presOf" srcId="{F42E2110-C33E-4DAD-9950-6C4BBD72F079}" destId="{00038661-0FDD-436C-BAED-D1C93F8AFE70}" srcOrd="0" destOrd="0" presId="urn:microsoft.com/office/officeart/2005/8/layout/cycle2"/>
    <dgm:cxn modelId="{A89B268F-A6A7-4E17-AD05-FB7DFD3CA52B}" type="presParOf" srcId="{A9EC26CD-FAD3-4BA7-9B5A-88C4B18852F1}" destId="{CF237F1B-29AD-4272-BEC6-00C81452CC4C}" srcOrd="0" destOrd="0" presId="urn:microsoft.com/office/officeart/2005/8/layout/cycle2"/>
    <dgm:cxn modelId="{651A0159-213F-4B8F-99D9-D48868AC4D9A}" type="presParOf" srcId="{A9EC26CD-FAD3-4BA7-9B5A-88C4B18852F1}" destId="{6F01A4B0-FA24-4486-BC49-AD53CC7230B7}" srcOrd="1" destOrd="0" presId="urn:microsoft.com/office/officeart/2005/8/layout/cycle2"/>
    <dgm:cxn modelId="{FE615E0D-5C54-46F8-A780-0971B6F50E4F}" type="presParOf" srcId="{6F01A4B0-FA24-4486-BC49-AD53CC7230B7}" destId="{B3F639F0-331E-40DB-9B49-DF0F163E5787}" srcOrd="0" destOrd="0" presId="urn:microsoft.com/office/officeart/2005/8/layout/cycle2"/>
    <dgm:cxn modelId="{742E3352-C4A3-4E05-9B6B-6F53FD314546}" type="presParOf" srcId="{A9EC26CD-FAD3-4BA7-9B5A-88C4B18852F1}" destId="{45056406-7204-4D16-92B7-FDB7BF719F19}" srcOrd="2" destOrd="0" presId="urn:microsoft.com/office/officeart/2005/8/layout/cycle2"/>
    <dgm:cxn modelId="{E5CB7698-BAE9-45E6-A642-5122130717F6}" type="presParOf" srcId="{A9EC26CD-FAD3-4BA7-9B5A-88C4B18852F1}" destId="{9A29F4D3-98BA-4A27-9DDC-EAB1C142B24A}" srcOrd="3" destOrd="0" presId="urn:microsoft.com/office/officeart/2005/8/layout/cycle2"/>
    <dgm:cxn modelId="{C21F49AE-0854-49ED-9872-7DA7485A1267}" type="presParOf" srcId="{9A29F4D3-98BA-4A27-9DDC-EAB1C142B24A}" destId="{0D206A23-C4DF-437A-81EE-BC014233C52D}" srcOrd="0" destOrd="0" presId="urn:microsoft.com/office/officeart/2005/8/layout/cycle2"/>
    <dgm:cxn modelId="{EF11CFFA-D29E-4101-B740-9A60EF5B41EA}" type="presParOf" srcId="{A9EC26CD-FAD3-4BA7-9B5A-88C4B18852F1}" destId="{00038661-0FDD-436C-BAED-D1C93F8AFE70}" srcOrd="4" destOrd="0" presId="urn:microsoft.com/office/officeart/2005/8/layout/cycle2"/>
    <dgm:cxn modelId="{B53992D4-BC45-4C5B-8367-D3859FA6F330}" type="presParOf" srcId="{A9EC26CD-FAD3-4BA7-9B5A-88C4B18852F1}" destId="{9D33D61A-1B50-4989-9755-C94333A2048D}" srcOrd="5" destOrd="0" presId="urn:microsoft.com/office/officeart/2005/8/layout/cycle2"/>
    <dgm:cxn modelId="{F9560706-8B90-42E6-AAC4-3B15156AAEB9}" type="presParOf" srcId="{9D33D61A-1B50-4989-9755-C94333A2048D}" destId="{98B6B5ED-3446-4496-A0ED-6B8739D9051B}" srcOrd="0" destOrd="0" presId="urn:microsoft.com/office/officeart/2005/8/layout/cycle2"/>
    <dgm:cxn modelId="{339CD2C3-22CA-45B7-BA8A-3F81DB1CF068}" type="presParOf" srcId="{A9EC26CD-FAD3-4BA7-9B5A-88C4B18852F1}" destId="{C6028CBB-74E8-48F0-AAF2-2369FFB5A1E5}" srcOrd="6" destOrd="0" presId="urn:microsoft.com/office/officeart/2005/8/layout/cycle2"/>
    <dgm:cxn modelId="{5A945B42-05F5-432E-A821-95ECBCD3DA21}" type="presParOf" srcId="{A9EC26CD-FAD3-4BA7-9B5A-88C4B18852F1}" destId="{5B286D1D-EBD7-4B7A-87B9-C4B7F54DAE31}" srcOrd="7" destOrd="0" presId="urn:microsoft.com/office/officeart/2005/8/layout/cycle2"/>
    <dgm:cxn modelId="{DD28E50A-B6AB-433C-B617-F2BFA0A949D0}" type="presParOf" srcId="{5B286D1D-EBD7-4B7A-87B9-C4B7F54DAE31}" destId="{4CCD5B31-BADE-43B9-9A4D-AFD76FEDF577}" srcOrd="0" destOrd="0" presId="urn:microsoft.com/office/officeart/2005/8/layout/cycle2"/>
    <dgm:cxn modelId="{76ECA883-513A-47C8-80C3-A3CBCDDF24D4}" type="presParOf" srcId="{A9EC26CD-FAD3-4BA7-9B5A-88C4B18852F1}" destId="{96E38E6D-2BEB-403D-90B0-460076004D9A}" srcOrd="8" destOrd="0" presId="urn:microsoft.com/office/officeart/2005/8/layout/cycle2"/>
    <dgm:cxn modelId="{93A7A2B6-7C6D-4B4F-9B9B-3A3F30A05F50}" type="presParOf" srcId="{A9EC26CD-FAD3-4BA7-9B5A-88C4B18852F1}" destId="{D37832D3-C4D7-4DB0-9048-B910A78820DF}" srcOrd="9" destOrd="0" presId="urn:microsoft.com/office/officeart/2005/8/layout/cycle2"/>
    <dgm:cxn modelId="{42D584C5-4CC6-48F9-9EFD-B5C66984C1D3}" type="presParOf" srcId="{D37832D3-C4D7-4DB0-9048-B910A78820DF}" destId="{1D6C6483-6AB5-40A4-AF89-96F5C5A0AD96}" srcOrd="0" destOrd="0" presId="urn:microsoft.com/office/officeart/2005/8/layout/cycle2"/>
    <dgm:cxn modelId="{341489E1-1847-452E-81E2-644B0EFEF22E}" type="presParOf" srcId="{A9EC26CD-FAD3-4BA7-9B5A-88C4B18852F1}" destId="{DBF29212-C168-4DA0-B8AF-52A5600A8CC2}" srcOrd="10" destOrd="0" presId="urn:microsoft.com/office/officeart/2005/8/layout/cycle2"/>
    <dgm:cxn modelId="{8D12B45F-2464-4B4C-BDBF-2F87D0D06B1F}" type="presParOf" srcId="{A9EC26CD-FAD3-4BA7-9B5A-88C4B18852F1}" destId="{BDC91E7C-D0FB-4023-8207-E06D239FA9CD}" srcOrd="11" destOrd="0" presId="urn:microsoft.com/office/officeart/2005/8/layout/cycle2"/>
    <dgm:cxn modelId="{84A2B194-9A97-4117-A6A3-106AE7D22FA8}" type="presParOf" srcId="{BDC91E7C-D0FB-4023-8207-E06D239FA9CD}" destId="{28C77372-BFB7-4386-98AE-8927FC6E2DAD}" srcOrd="0" destOrd="0" presId="urn:microsoft.com/office/officeart/2005/8/layout/cycle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E3F59-F8E8-4EC8-B70C-CD5A8C06D487}">
      <dsp:nvSpPr>
        <dsp:cNvPr id="0" name=""/>
        <dsp:cNvSpPr/>
      </dsp:nvSpPr>
      <dsp:spPr>
        <a:xfrm rot="10800000">
          <a:off x="1481697" y="351"/>
          <a:ext cx="5356503" cy="1002630"/>
        </a:xfrm>
        <a:prstGeom prst="homePlate">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3067" tIns="121920" rIns="227584" bIns="121920" numCol="1" spcCol="1270" anchor="ctr" anchorCtr="0">
          <a:noAutofit/>
        </a:bodyPr>
        <a:lstStyle/>
        <a:p>
          <a:pPr marR="0" lvl="0" algn="ctr" defTabSz="1422400" eaLnBrk="1" fontAlgn="auto" latinLnBrk="0" hangingPunct="1">
            <a:lnSpc>
              <a:spcPct val="90000"/>
            </a:lnSpc>
            <a:spcBef>
              <a:spcPct val="0"/>
            </a:spcBef>
            <a:spcAft>
              <a:spcPct val="35000"/>
            </a:spcAft>
            <a:buClrTx/>
            <a:buSzTx/>
            <a:buFontTx/>
            <a:tabLst/>
            <a:defRPr/>
          </a:pPr>
          <a:r>
            <a:rPr lang="th-TH" sz="3200" b="1" kern="1200" dirty="0" smtClean="0">
              <a:solidFill>
                <a:schemeClr val="tx1"/>
              </a:solidFill>
              <a:latin typeface="TH SarabunPSK" panose="020B0500040200020003" pitchFamily="34" charset="-34"/>
              <a:cs typeface="TH SarabunPSK" panose="020B0500040200020003" pitchFamily="34" charset="-34"/>
            </a:rPr>
            <a:t>เนื้อสัตว์ผลิตจากฟาร์มมาตรฐาน (</a:t>
          </a:r>
          <a:r>
            <a:rPr lang="en-US" sz="2800" b="1" kern="1200" dirty="0" smtClean="0">
              <a:solidFill>
                <a:schemeClr val="tx1"/>
              </a:solidFill>
              <a:latin typeface="TH SarabunPSK" panose="020B0500040200020003" pitchFamily="34" charset="-34"/>
              <a:cs typeface="TH SarabunPSK" panose="020B0500040200020003" pitchFamily="34" charset="-34"/>
            </a:rPr>
            <a:t>GAP</a:t>
          </a:r>
          <a:r>
            <a:rPr lang="th-TH" sz="3200" b="1" kern="1200" dirty="0" smtClean="0">
              <a:solidFill>
                <a:schemeClr val="tx1"/>
              </a:solidFill>
              <a:latin typeface="TH SarabunPSK" panose="020B0500040200020003" pitchFamily="34" charset="-34"/>
              <a:cs typeface="TH SarabunPSK" panose="020B0500040200020003" pitchFamily="34" charset="-34"/>
            </a:rPr>
            <a:t>)</a:t>
          </a:r>
          <a:endParaRPr lang="th-TH" sz="3200" b="1" kern="1200" dirty="0">
            <a:solidFill>
              <a:schemeClr val="tx1"/>
            </a:solidFill>
            <a:latin typeface="TH SarabunPSK" panose="020B0500040200020003" pitchFamily="34" charset="-34"/>
            <a:cs typeface="TH SarabunPSK" panose="020B0500040200020003" pitchFamily="34" charset="-34"/>
          </a:endParaRPr>
        </a:p>
      </dsp:txBody>
      <dsp:txXfrm rot="10800000">
        <a:off x="1732354" y="351"/>
        <a:ext cx="5105846" cy="1002630"/>
      </dsp:txXfrm>
    </dsp:sp>
    <dsp:sp modelId="{E5356109-2FC6-4D3F-A52A-7ADDCF5E698C}">
      <dsp:nvSpPr>
        <dsp:cNvPr id="0" name=""/>
        <dsp:cNvSpPr/>
      </dsp:nvSpPr>
      <dsp:spPr>
        <a:xfrm>
          <a:off x="1212352" y="208975"/>
          <a:ext cx="547367" cy="585381"/>
        </a:xfrm>
        <a:prstGeom prst="ellipse">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B412B5B-8C04-4E49-A5FE-F4DC1F31D9AB}">
      <dsp:nvSpPr>
        <dsp:cNvPr id="0" name=""/>
        <dsp:cNvSpPr/>
      </dsp:nvSpPr>
      <dsp:spPr>
        <a:xfrm rot="10800000">
          <a:off x="1337964" y="1316445"/>
          <a:ext cx="5523304" cy="1197676"/>
        </a:xfrm>
        <a:prstGeom prst="homePlate">
          <a:avLst/>
        </a:prstGeom>
        <a:solidFill>
          <a:schemeClr val="accent2">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3067" tIns="121920" rIns="227584" bIns="121920" numCol="1" spcCol="1270" anchor="ctr" anchorCtr="0">
          <a:noAutofit/>
        </a:bodyPr>
        <a:lstStyle/>
        <a:p>
          <a:pPr marR="0" lvl="0" algn="ctr" defTabSz="1422400" eaLnBrk="1" fontAlgn="auto" latinLnBrk="0" hangingPunct="1">
            <a:lnSpc>
              <a:spcPct val="90000"/>
            </a:lnSpc>
            <a:spcBef>
              <a:spcPct val="0"/>
            </a:spcBef>
            <a:spcAft>
              <a:spcPct val="35000"/>
            </a:spcAft>
            <a:buClrTx/>
            <a:buSzTx/>
            <a:buFontTx/>
            <a:tabLst/>
            <a:defRPr/>
          </a:pPr>
          <a:r>
            <a:rPr lang="th-TH" sz="3200" b="1" kern="1200" dirty="0" smtClean="0">
              <a:solidFill>
                <a:schemeClr val="tx1"/>
              </a:solidFill>
              <a:latin typeface="TH SarabunPSK" panose="020B0500040200020003" pitchFamily="34" charset="-34"/>
              <a:cs typeface="TH SarabunPSK" panose="020B0500040200020003" pitchFamily="34" charset="-34"/>
            </a:rPr>
            <a:t>เนื้อสัตว์มาจากโรงฆ่าสัตว์ที่ได้รับอนุญาตถูกต้องตามกฎหมาย</a:t>
          </a:r>
          <a:endParaRPr lang="th-TH" sz="3200" b="1" kern="1200" dirty="0">
            <a:solidFill>
              <a:schemeClr val="tx1"/>
            </a:solidFill>
            <a:latin typeface="TH SarabunPSK" panose="020B0500040200020003" pitchFamily="34" charset="-34"/>
            <a:cs typeface="TH SarabunPSK" panose="020B0500040200020003" pitchFamily="34" charset="-34"/>
          </a:endParaRPr>
        </a:p>
      </dsp:txBody>
      <dsp:txXfrm rot="10800000">
        <a:off x="1637383" y="1316445"/>
        <a:ext cx="5223885" cy="1197676"/>
      </dsp:txXfrm>
    </dsp:sp>
    <dsp:sp modelId="{8A31E659-CEE2-46CC-98C3-7FF5AC215838}">
      <dsp:nvSpPr>
        <dsp:cNvPr id="0" name=""/>
        <dsp:cNvSpPr/>
      </dsp:nvSpPr>
      <dsp:spPr>
        <a:xfrm>
          <a:off x="1193623" y="1676547"/>
          <a:ext cx="455483" cy="477472"/>
        </a:xfrm>
        <a:prstGeom prst="ellipse">
          <a:avLst/>
        </a:prstGeom>
        <a:solidFill>
          <a:schemeClr val="accent3">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E59AB33-E4C0-4449-947A-DB25DA1D8A59}">
      <dsp:nvSpPr>
        <dsp:cNvPr id="0" name=""/>
        <dsp:cNvSpPr/>
      </dsp:nvSpPr>
      <dsp:spPr>
        <a:xfrm rot="10800000">
          <a:off x="1400652" y="2827586"/>
          <a:ext cx="5441564" cy="943782"/>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3067" tIns="121920" rIns="227584" bIns="121920" numCol="1" spcCol="1270" anchor="ctr" anchorCtr="0">
          <a:noAutofit/>
        </a:bodyPr>
        <a:lstStyle/>
        <a:p>
          <a:pPr lvl="0" algn="ctr" defTabSz="1422400">
            <a:lnSpc>
              <a:spcPct val="90000"/>
            </a:lnSpc>
            <a:spcBef>
              <a:spcPct val="0"/>
            </a:spcBef>
            <a:spcAft>
              <a:spcPct val="35000"/>
            </a:spcAft>
          </a:pPr>
          <a:r>
            <a:rPr lang="th-TH" sz="3200" b="1" kern="1200" dirty="0" smtClean="0">
              <a:solidFill>
                <a:schemeClr val="tx1"/>
              </a:solidFill>
              <a:latin typeface="TH SarabunPSK" panose="020B0500040200020003" pitchFamily="34" charset="-34"/>
              <a:cs typeface="TH SarabunPSK" panose="020B0500040200020003" pitchFamily="34" charset="-34"/>
            </a:rPr>
            <a:t>สถานที่จำหน่ายสะอาด ถูกสุขลักษณะ</a:t>
          </a:r>
          <a:endParaRPr lang="th-TH" sz="3200" b="1" kern="1200" dirty="0">
            <a:solidFill>
              <a:schemeClr val="tx1"/>
            </a:solidFill>
            <a:latin typeface="TH SarabunPSK" panose="020B0500040200020003" pitchFamily="34" charset="-34"/>
            <a:cs typeface="TH SarabunPSK" panose="020B0500040200020003" pitchFamily="34" charset="-34"/>
          </a:endParaRPr>
        </a:p>
      </dsp:txBody>
      <dsp:txXfrm rot="10800000">
        <a:off x="1636597" y="2827586"/>
        <a:ext cx="5205619" cy="943782"/>
      </dsp:txXfrm>
    </dsp:sp>
    <dsp:sp modelId="{50FFC4CA-C486-4564-B4CB-4E514D4B7378}">
      <dsp:nvSpPr>
        <dsp:cNvPr id="0" name=""/>
        <dsp:cNvSpPr/>
      </dsp:nvSpPr>
      <dsp:spPr>
        <a:xfrm>
          <a:off x="1216906" y="3081733"/>
          <a:ext cx="444089" cy="435489"/>
        </a:xfrm>
        <a:prstGeom prst="ellipse">
          <a:avLst/>
        </a:prstGeom>
        <a:solidFill>
          <a:schemeClr val="accent4">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B0397BC-45DF-410C-B0C0-578EC492A480}">
      <dsp:nvSpPr>
        <dsp:cNvPr id="0" name=""/>
        <dsp:cNvSpPr/>
      </dsp:nvSpPr>
      <dsp:spPr>
        <a:xfrm rot="10800000">
          <a:off x="1439280" y="4084833"/>
          <a:ext cx="5436743" cy="820321"/>
        </a:xfrm>
        <a:prstGeom prst="homePlate">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3067" tIns="121920" rIns="227584" bIns="1219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h-TH" sz="3200" b="1" kern="1200" dirty="0" smtClean="0">
              <a:solidFill>
                <a:schemeClr val="tx1"/>
              </a:solidFill>
              <a:latin typeface="TH SarabunPSK" panose="020B0500040200020003" pitchFamily="34" charset="-34"/>
              <a:cs typeface="TH SarabunPSK" panose="020B0500040200020003" pitchFamily="34" charset="-34"/>
            </a:rPr>
            <a:t>สามารถตรวจสอบย้อนกลับแหล่งที่มาได้    </a:t>
          </a:r>
        </a:p>
      </dsp:txBody>
      <dsp:txXfrm rot="10800000">
        <a:off x="1644360" y="4084833"/>
        <a:ext cx="5231663" cy="820321"/>
      </dsp:txXfrm>
    </dsp:sp>
    <dsp:sp modelId="{3474EAE6-43BA-4D63-8A1E-A685E163BE8B}">
      <dsp:nvSpPr>
        <dsp:cNvPr id="0" name=""/>
        <dsp:cNvSpPr/>
      </dsp:nvSpPr>
      <dsp:spPr>
        <a:xfrm>
          <a:off x="1236289" y="4271405"/>
          <a:ext cx="371380" cy="447176"/>
        </a:xfrm>
        <a:prstGeom prst="ellipse">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37F1B-29AD-4272-BEC6-00C81452CC4C}">
      <dsp:nvSpPr>
        <dsp:cNvPr id="0" name=""/>
        <dsp:cNvSpPr/>
      </dsp:nvSpPr>
      <dsp:spPr>
        <a:xfrm>
          <a:off x="5323700" y="17624"/>
          <a:ext cx="1854925" cy="171300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th-TH" sz="2500" b="1" kern="1200" dirty="0" smtClean="0">
              <a:solidFill>
                <a:schemeClr val="tx1"/>
              </a:solidFill>
              <a:latin typeface="TH SarabunPSK" panose="020B0500040200020003" pitchFamily="34" charset="-34"/>
              <a:cs typeface="TH SarabunPSK" panose="020B0500040200020003" pitchFamily="34" charset="-34"/>
            </a:rPr>
            <a:t>โรงฆ่าสัตว์  ถูกกฎหมาย</a:t>
          </a:r>
          <a:endParaRPr lang="th-TH" sz="2500" b="1" kern="1200" dirty="0">
            <a:solidFill>
              <a:schemeClr val="tx1"/>
            </a:solidFill>
            <a:latin typeface="TH SarabunPSK" panose="020B0500040200020003" pitchFamily="34" charset="-34"/>
            <a:cs typeface="TH SarabunPSK" panose="020B0500040200020003" pitchFamily="34" charset="-34"/>
          </a:endParaRPr>
        </a:p>
      </dsp:txBody>
      <dsp:txXfrm>
        <a:off x="5595347" y="268487"/>
        <a:ext cx="1311631" cy="1211276"/>
      </dsp:txXfrm>
    </dsp:sp>
    <dsp:sp modelId="{6F01A4B0-FA24-4486-BC49-AD53CC7230B7}">
      <dsp:nvSpPr>
        <dsp:cNvPr id="0" name=""/>
        <dsp:cNvSpPr/>
      </dsp:nvSpPr>
      <dsp:spPr>
        <a:xfrm rot="3806730">
          <a:off x="6589648" y="1814482"/>
          <a:ext cx="551889" cy="578138"/>
        </a:xfrm>
        <a:prstGeom prst="rightArrow">
          <a:avLst>
            <a:gd name="adj1" fmla="val 60000"/>
            <a:gd name="adj2" fmla="val 50000"/>
          </a:avLst>
        </a:prstGeom>
        <a:solidFill>
          <a:schemeClr val="accent5">
            <a:hueOff val="0"/>
            <a:satOff val="0"/>
            <a:lumOff val="0"/>
            <a:alphaOff val="0"/>
          </a:schemeClr>
        </a:solidFill>
        <a:ln w="28575">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h-TH" sz="2100" kern="1200"/>
        </a:p>
      </dsp:txBody>
      <dsp:txXfrm>
        <a:off x="6635423" y="1856059"/>
        <a:ext cx="386322" cy="346882"/>
      </dsp:txXfrm>
    </dsp:sp>
    <dsp:sp modelId="{45056406-7204-4D16-92B7-FDB7BF719F19}">
      <dsp:nvSpPr>
        <dsp:cNvPr id="0" name=""/>
        <dsp:cNvSpPr/>
      </dsp:nvSpPr>
      <dsp:spPr>
        <a:xfrm>
          <a:off x="6631728" y="2492897"/>
          <a:ext cx="1713002" cy="1713002"/>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th-TH" sz="2500" b="1" kern="1200" dirty="0" smtClean="0">
              <a:solidFill>
                <a:schemeClr val="tx1"/>
              </a:solidFill>
              <a:latin typeface="TH SarabunPSK" panose="020B0500040200020003" pitchFamily="34" charset="-34"/>
              <a:cs typeface="TH SarabunPSK" panose="020B0500040200020003" pitchFamily="34" charset="-34"/>
            </a:rPr>
            <a:t>สถานที่จำหน่ายสะอาด</a:t>
          </a:r>
          <a:endParaRPr lang="th-TH" sz="2500" b="1" kern="1200" dirty="0">
            <a:solidFill>
              <a:schemeClr val="tx1"/>
            </a:solidFill>
            <a:latin typeface="TH SarabunPSK" panose="020B0500040200020003" pitchFamily="34" charset="-34"/>
            <a:cs typeface="TH SarabunPSK" panose="020B0500040200020003" pitchFamily="34" charset="-34"/>
          </a:endParaRPr>
        </a:p>
      </dsp:txBody>
      <dsp:txXfrm>
        <a:off x="6882591" y="2743760"/>
        <a:ext cx="1211276" cy="1211276"/>
      </dsp:txXfrm>
    </dsp:sp>
    <dsp:sp modelId="{9A29F4D3-98BA-4A27-9DDC-EAB1C142B24A}">
      <dsp:nvSpPr>
        <dsp:cNvPr id="0" name=""/>
        <dsp:cNvSpPr/>
      </dsp:nvSpPr>
      <dsp:spPr>
        <a:xfrm rot="7049315">
          <a:off x="6541440" y="4305465"/>
          <a:ext cx="597857" cy="578138"/>
        </a:xfrm>
        <a:prstGeom prst="rightArrow">
          <a:avLst>
            <a:gd name="adj1" fmla="val 60000"/>
            <a:gd name="adj2" fmla="val 50000"/>
          </a:avLst>
        </a:prstGeom>
        <a:solidFill>
          <a:schemeClr val="accent5">
            <a:hueOff val="-1470669"/>
            <a:satOff val="-2046"/>
            <a:lumOff val="-784"/>
            <a:alphaOff val="0"/>
          </a:schemeClr>
        </a:solidFill>
        <a:ln w="28575">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h-TH" sz="2100" kern="1200"/>
        </a:p>
      </dsp:txBody>
      <dsp:txXfrm rot="10800000">
        <a:off x="6668188" y="4344163"/>
        <a:ext cx="424416" cy="346882"/>
      </dsp:txXfrm>
    </dsp:sp>
    <dsp:sp modelId="{00038661-0FDD-436C-BAED-D1C93F8AFE70}">
      <dsp:nvSpPr>
        <dsp:cNvPr id="0" name=""/>
        <dsp:cNvSpPr/>
      </dsp:nvSpPr>
      <dsp:spPr>
        <a:xfrm>
          <a:off x="5320386" y="5013188"/>
          <a:ext cx="1713002" cy="1713002"/>
        </a:xfrm>
        <a:prstGeom prst="ellipse">
          <a:avLst/>
        </a:prstGeom>
        <a:solidFill>
          <a:srgbClr val="66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th-TH" sz="2500" b="1" kern="1200" dirty="0" smtClean="0">
              <a:solidFill>
                <a:schemeClr val="tx1"/>
              </a:solidFill>
              <a:latin typeface="TH SarabunPSK" panose="020B0500040200020003" pitchFamily="34" charset="-34"/>
              <a:cs typeface="TH SarabunPSK" panose="020B0500040200020003" pitchFamily="34" charset="-34"/>
            </a:rPr>
            <a:t>ตรวจสอบ สารตกค้าง</a:t>
          </a:r>
          <a:endParaRPr lang="th-TH" sz="2500" b="1" kern="1200" dirty="0">
            <a:solidFill>
              <a:schemeClr val="tx1"/>
            </a:solidFill>
            <a:latin typeface="TH SarabunPSK" panose="020B0500040200020003" pitchFamily="34" charset="-34"/>
            <a:cs typeface="TH SarabunPSK" panose="020B0500040200020003" pitchFamily="34" charset="-34"/>
          </a:endParaRPr>
        </a:p>
      </dsp:txBody>
      <dsp:txXfrm>
        <a:off x="5571249" y="5264051"/>
        <a:ext cx="1211276" cy="1211276"/>
      </dsp:txXfrm>
    </dsp:sp>
    <dsp:sp modelId="{9D33D61A-1B50-4989-9755-C94333A2048D}">
      <dsp:nvSpPr>
        <dsp:cNvPr id="0" name=""/>
        <dsp:cNvSpPr/>
      </dsp:nvSpPr>
      <dsp:spPr>
        <a:xfrm rot="10693436">
          <a:off x="4695680" y="5617131"/>
          <a:ext cx="560621" cy="578138"/>
        </a:xfrm>
        <a:prstGeom prst="rightArrow">
          <a:avLst>
            <a:gd name="adj1" fmla="val 60000"/>
            <a:gd name="adj2" fmla="val 50000"/>
          </a:avLst>
        </a:prstGeom>
        <a:solidFill>
          <a:schemeClr val="accent5">
            <a:hueOff val="-2941338"/>
            <a:satOff val="-4091"/>
            <a:lumOff val="-1569"/>
            <a:alphaOff val="0"/>
          </a:schemeClr>
        </a:solidFill>
        <a:ln w="28575">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h-TH" sz="2100" kern="1200"/>
        </a:p>
      </dsp:txBody>
      <dsp:txXfrm rot="10800000">
        <a:off x="4863826" y="5730153"/>
        <a:ext cx="392435" cy="346882"/>
      </dsp:txXfrm>
    </dsp:sp>
    <dsp:sp modelId="{C6028CBB-74E8-48F0-AAF2-2369FFB5A1E5}">
      <dsp:nvSpPr>
        <dsp:cNvPr id="0" name=""/>
        <dsp:cNvSpPr/>
      </dsp:nvSpPr>
      <dsp:spPr>
        <a:xfrm>
          <a:off x="1644652" y="5106968"/>
          <a:ext cx="3015792" cy="1713002"/>
        </a:xfrm>
        <a:prstGeom prst="ellipse">
          <a:avLst/>
        </a:prstGeom>
        <a:solidFill>
          <a:srgbClr val="66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th-TH" sz="2500" b="1" kern="1200" dirty="0" smtClean="0">
              <a:solidFill>
                <a:schemeClr val="tx1"/>
              </a:solidFill>
              <a:latin typeface="TH SarabunPSK" panose="020B0500040200020003" pitchFamily="34" charset="-34"/>
              <a:cs typeface="TH SarabunPSK" panose="020B0500040200020003" pitchFamily="34" charset="-34"/>
            </a:rPr>
            <a:t>ตรวจสอบเชื้อจุลินทรีย์</a:t>
          </a:r>
          <a:endParaRPr lang="th-TH" sz="2500" b="1" kern="1200" dirty="0">
            <a:solidFill>
              <a:schemeClr val="tx1"/>
            </a:solidFill>
            <a:latin typeface="TH SarabunPSK" panose="020B0500040200020003" pitchFamily="34" charset="-34"/>
            <a:cs typeface="TH SarabunPSK" panose="020B0500040200020003" pitchFamily="34" charset="-34"/>
          </a:endParaRPr>
        </a:p>
      </dsp:txBody>
      <dsp:txXfrm>
        <a:off x="2086305" y="5357831"/>
        <a:ext cx="2132486" cy="1211276"/>
      </dsp:txXfrm>
    </dsp:sp>
    <dsp:sp modelId="{5B286D1D-EBD7-4B7A-87B9-C4B7F54DAE31}">
      <dsp:nvSpPr>
        <dsp:cNvPr id="0" name=""/>
        <dsp:cNvSpPr/>
      </dsp:nvSpPr>
      <dsp:spPr>
        <a:xfrm rot="14423601">
          <a:off x="1967140" y="4391673"/>
          <a:ext cx="617231" cy="578138"/>
        </a:xfrm>
        <a:prstGeom prst="rightArrow">
          <a:avLst>
            <a:gd name="adj1" fmla="val 60000"/>
            <a:gd name="adj2" fmla="val 50000"/>
          </a:avLst>
        </a:prstGeom>
        <a:solidFill>
          <a:schemeClr val="accent5">
            <a:hueOff val="-4412007"/>
            <a:satOff val="-6137"/>
            <a:lumOff val="-2353"/>
            <a:alphaOff val="0"/>
          </a:schemeClr>
        </a:solidFill>
        <a:ln w="28575">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h-TH" sz="2100" kern="1200"/>
        </a:p>
      </dsp:txBody>
      <dsp:txXfrm rot="10800000">
        <a:off x="2096704" y="4582699"/>
        <a:ext cx="443790" cy="346882"/>
      </dsp:txXfrm>
    </dsp:sp>
    <dsp:sp modelId="{96E38E6D-2BEB-403D-90B0-460076004D9A}">
      <dsp:nvSpPr>
        <dsp:cNvPr id="0" name=""/>
        <dsp:cNvSpPr/>
      </dsp:nvSpPr>
      <dsp:spPr>
        <a:xfrm>
          <a:off x="539035" y="2492900"/>
          <a:ext cx="2256230" cy="1713002"/>
        </a:xfrm>
        <a:prstGeom prst="ellipse">
          <a:avLst/>
        </a:prstGeom>
        <a:solidFill>
          <a:srgbClr val="CCFF66"/>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th-TH" sz="2500" b="1" kern="1200" dirty="0" smtClean="0">
              <a:solidFill>
                <a:schemeClr val="tx1"/>
              </a:solidFill>
              <a:latin typeface="TH SarabunPSK" panose="020B0500040200020003" pitchFamily="34" charset="-34"/>
              <a:cs typeface="TH SarabunPSK" panose="020B0500040200020003" pitchFamily="34" charset="-34"/>
            </a:rPr>
            <a:t>ตรวจสอบย้อนกลับแหล่งที่มาได้</a:t>
          </a:r>
          <a:endParaRPr lang="th-TH" sz="2500" b="1" kern="1200" dirty="0">
            <a:solidFill>
              <a:schemeClr val="tx1"/>
            </a:solidFill>
            <a:latin typeface="TH SarabunPSK" panose="020B0500040200020003" pitchFamily="34" charset="-34"/>
            <a:cs typeface="TH SarabunPSK" panose="020B0500040200020003" pitchFamily="34" charset="-34"/>
          </a:endParaRPr>
        </a:p>
      </dsp:txBody>
      <dsp:txXfrm>
        <a:off x="869452" y="2743763"/>
        <a:ext cx="1595396" cy="1211276"/>
      </dsp:txXfrm>
    </dsp:sp>
    <dsp:sp modelId="{D37832D3-C4D7-4DB0-9048-B910A78820DF}">
      <dsp:nvSpPr>
        <dsp:cNvPr id="0" name=""/>
        <dsp:cNvSpPr/>
      </dsp:nvSpPr>
      <dsp:spPr>
        <a:xfrm rot="18074735">
          <a:off x="2124815" y="1840279"/>
          <a:ext cx="565106" cy="57813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h-TH" sz="2100" kern="1200"/>
        </a:p>
      </dsp:txBody>
      <dsp:txXfrm>
        <a:off x="2165612" y="2028378"/>
        <a:ext cx="395574" cy="346882"/>
      </dsp:txXfrm>
    </dsp:sp>
    <dsp:sp modelId="{DBF29212-C168-4DA0-B8AF-52A5600A8CC2}">
      <dsp:nvSpPr>
        <dsp:cNvPr id="0" name=""/>
        <dsp:cNvSpPr/>
      </dsp:nvSpPr>
      <dsp:spPr>
        <a:xfrm>
          <a:off x="2160234" y="44624"/>
          <a:ext cx="1984616" cy="1713002"/>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th-TH" sz="2500" b="1" kern="1200" dirty="0" smtClean="0">
              <a:solidFill>
                <a:schemeClr val="tx1"/>
              </a:solidFill>
              <a:latin typeface="TH SarabunPSK" panose="020B0500040200020003" pitchFamily="34" charset="-34"/>
              <a:cs typeface="TH SarabunPSK" panose="020B0500040200020003" pitchFamily="34" charset="-34"/>
            </a:rPr>
            <a:t>ฟาร์มมาตรฐาน (</a:t>
          </a:r>
          <a:r>
            <a:rPr lang="en-US" sz="2500" b="1" kern="1200" dirty="0" smtClean="0">
              <a:solidFill>
                <a:schemeClr val="tx1"/>
              </a:solidFill>
              <a:latin typeface="TH SarabunPSK" panose="020B0500040200020003" pitchFamily="34" charset="-34"/>
              <a:cs typeface="TH SarabunPSK" panose="020B0500040200020003" pitchFamily="34" charset="-34"/>
            </a:rPr>
            <a:t>GAP</a:t>
          </a:r>
          <a:r>
            <a:rPr lang="th-TH" sz="2500" b="1" kern="1200" dirty="0" smtClean="0">
              <a:solidFill>
                <a:schemeClr val="tx1"/>
              </a:solidFill>
              <a:latin typeface="TH SarabunPSK" panose="020B0500040200020003" pitchFamily="34" charset="-34"/>
              <a:cs typeface="TH SarabunPSK" panose="020B0500040200020003" pitchFamily="34" charset="-34"/>
            </a:rPr>
            <a:t>)</a:t>
          </a:r>
          <a:endParaRPr lang="th-TH" sz="2500" b="1" kern="1200" dirty="0">
            <a:solidFill>
              <a:schemeClr val="tx1"/>
            </a:solidFill>
            <a:latin typeface="TH SarabunPSK" panose="020B0500040200020003" pitchFamily="34" charset="-34"/>
            <a:cs typeface="TH SarabunPSK" panose="020B0500040200020003" pitchFamily="34" charset="-34"/>
          </a:endParaRPr>
        </a:p>
      </dsp:txBody>
      <dsp:txXfrm>
        <a:off x="2450874" y="295487"/>
        <a:ext cx="1403336" cy="1211276"/>
      </dsp:txXfrm>
    </dsp:sp>
    <dsp:sp modelId="{BDC91E7C-D0FB-4023-8207-E06D239FA9CD}">
      <dsp:nvSpPr>
        <dsp:cNvPr id="0" name=""/>
        <dsp:cNvSpPr/>
      </dsp:nvSpPr>
      <dsp:spPr>
        <a:xfrm rot="21570046">
          <a:off x="4404155" y="598428"/>
          <a:ext cx="624862" cy="578138"/>
        </a:xfrm>
        <a:prstGeom prst="rightArrow">
          <a:avLst>
            <a:gd name="adj1" fmla="val 60000"/>
            <a:gd name="adj2" fmla="val 50000"/>
          </a:avLst>
        </a:prstGeom>
        <a:solidFill>
          <a:schemeClr val="accent5">
            <a:hueOff val="-7353345"/>
            <a:satOff val="-10228"/>
            <a:lumOff val="-3922"/>
            <a:alphaOff val="0"/>
          </a:schemeClr>
        </a:solidFill>
        <a:ln w="38100">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h-TH" sz="2100" kern="1200"/>
        </a:p>
      </dsp:txBody>
      <dsp:txXfrm>
        <a:off x="4404158" y="714812"/>
        <a:ext cx="451421" cy="346882"/>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81047-6CC1-4ECE-90B2-7F47CBA5180D}" type="datetimeFigureOut">
              <a:rPr lang="en-US" smtClean="0"/>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158A6-0989-44EB-BB80-BEC5CF561592}" type="slidenum">
              <a:rPr lang="en-US" smtClean="0"/>
              <a:t>‹#›</a:t>
            </a:fld>
            <a:endParaRPr lang="en-US"/>
          </a:p>
        </p:txBody>
      </p:sp>
    </p:spTree>
    <p:extLst>
      <p:ext uri="{BB962C8B-B14F-4D97-AF65-F5344CB8AC3E}">
        <p14:creationId xmlns:p14="http://schemas.microsoft.com/office/powerpoint/2010/main" val="90308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2A48A6-5094-4954-91A4-033C556A381F}" type="slidenum">
              <a:rPr lang="th-TH" smtClean="0"/>
              <a:pPr/>
              <a:t>1</a:t>
            </a:fld>
            <a:endParaRPr lang="th-TH"/>
          </a:p>
        </p:txBody>
      </p:sp>
    </p:spTree>
    <p:extLst>
      <p:ext uri="{BB962C8B-B14F-4D97-AF65-F5344CB8AC3E}">
        <p14:creationId xmlns:p14="http://schemas.microsoft.com/office/powerpoint/2010/main" val="30006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ตัวแทนรูปบนภาพนิ่ง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ตัวแทน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h-TH" altLang="en-US" sz="2500" b="1" dirty="0"/>
              <a:t>ในการยกระดับสินค้าปศุสัตว์ปลอดภัยตลอดห่วงโซ่การผลิต กรมปศุสัตว์เน้นการดำเนินการเป็น 2 กลุ่มภารกิจ คือ การบังคับใช้กฎหมาย และ การส่งเสริมและพัฒนาระบบการผลิต โดยการดำเนินการทั้งหมดก็มุ่งเน้นให้เกิดตราสัญลักษณ์ ปศุสัตว์ </a:t>
            </a:r>
            <a:r>
              <a:rPr lang="en-US" altLang="en-US" sz="2500" b="1" dirty="0"/>
              <a:t>OK </a:t>
            </a:r>
            <a:r>
              <a:rPr lang="th-TH" altLang="en-US" sz="2500" b="1" dirty="0"/>
              <a:t>เพื่อให้เกิดการจดจำ และให้ผู้บริโภคมีทางเลือกซื้อสินค้าคุณภาพ และกดดันผู้ผลิตให้ผลิตสินค้าที่ได้มาตรฐานทุกขั้นตอนการผลิต โดยเฉพาะการตรวจสอบย้อนกลับได้</a:t>
            </a:r>
          </a:p>
        </p:txBody>
      </p:sp>
      <p:sp>
        <p:nvSpPr>
          <p:cNvPr id="4100" name="ตัวแทน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376" indent="-298606">
              <a:defRPr>
                <a:solidFill>
                  <a:schemeClr val="tx1"/>
                </a:solidFill>
                <a:latin typeface="Calibri" panose="020F0502020204030204" pitchFamily="34" charset="0"/>
              </a:defRPr>
            </a:lvl2pPr>
            <a:lvl3pPr marL="1194424" indent="-238885">
              <a:defRPr>
                <a:solidFill>
                  <a:schemeClr val="tx1"/>
                </a:solidFill>
                <a:latin typeface="Calibri" panose="020F0502020204030204" pitchFamily="34" charset="0"/>
              </a:defRPr>
            </a:lvl3pPr>
            <a:lvl4pPr marL="1672194" indent="-238885">
              <a:defRPr>
                <a:solidFill>
                  <a:schemeClr val="tx1"/>
                </a:solidFill>
                <a:latin typeface="Calibri" panose="020F0502020204030204" pitchFamily="34" charset="0"/>
              </a:defRPr>
            </a:lvl4pPr>
            <a:lvl5pPr marL="2149964" indent="-238885">
              <a:defRPr>
                <a:solidFill>
                  <a:schemeClr val="tx1"/>
                </a:solidFill>
                <a:latin typeface="Calibri" panose="020F0502020204030204" pitchFamily="34" charset="0"/>
              </a:defRPr>
            </a:lvl5pPr>
            <a:lvl6pPr marL="2627734" indent="-238885" fontAlgn="base">
              <a:spcBef>
                <a:spcPct val="0"/>
              </a:spcBef>
              <a:spcAft>
                <a:spcPct val="0"/>
              </a:spcAft>
              <a:defRPr>
                <a:solidFill>
                  <a:schemeClr val="tx1"/>
                </a:solidFill>
                <a:latin typeface="Calibri" panose="020F0502020204030204" pitchFamily="34" charset="0"/>
              </a:defRPr>
            </a:lvl6pPr>
            <a:lvl7pPr marL="3105504" indent="-238885" fontAlgn="base">
              <a:spcBef>
                <a:spcPct val="0"/>
              </a:spcBef>
              <a:spcAft>
                <a:spcPct val="0"/>
              </a:spcAft>
              <a:defRPr>
                <a:solidFill>
                  <a:schemeClr val="tx1"/>
                </a:solidFill>
                <a:latin typeface="Calibri" panose="020F0502020204030204" pitchFamily="34" charset="0"/>
              </a:defRPr>
            </a:lvl7pPr>
            <a:lvl8pPr marL="3583274" indent="-238885" fontAlgn="base">
              <a:spcBef>
                <a:spcPct val="0"/>
              </a:spcBef>
              <a:spcAft>
                <a:spcPct val="0"/>
              </a:spcAft>
              <a:defRPr>
                <a:solidFill>
                  <a:schemeClr val="tx1"/>
                </a:solidFill>
                <a:latin typeface="Calibri" panose="020F0502020204030204" pitchFamily="34" charset="0"/>
              </a:defRPr>
            </a:lvl8pPr>
            <a:lvl9pPr marL="4061044" indent="-23888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0D9D7D-1BEA-433D-AA79-F12DB711B915}" type="slidenum">
              <a:rPr lang="th-TH" altLang="en-US">
                <a:solidFill>
                  <a:prstClr val="black"/>
                </a:solidFill>
              </a:rPr>
              <a:pPr fontAlgn="base">
                <a:spcBef>
                  <a:spcPct val="0"/>
                </a:spcBef>
                <a:spcAft>
                  <a:spcPct val="0"/>
                </a:spcAft>
              </a:pPr>
              <a:t>3</a:t>
            </a:fld>
            <a:endParaRPr lang="th-TH" altLang="en-US">
              <a:solidFill>
                <a:prstClr val="black"/>
              </a:solidFill>
            </a:endParaRPr>
          </a:p>
        </p:txBody>
      </p:sp>
    </p:spTree>
    <p:extLst>
      <p:ext uri="{BB962C8B-B14F-4D97-AF65-F5344CB8AC3E}">
        <p14:creationId xmlns:p14="http://schemas.microsoft.com/office/powerpoint/2010/main" val="356344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smtClean="0"/>
              <a:t>This picture is conclusion of the</a:t>
            </a:r>
            <a:r>
              <a:rPr lang="en-US" baseline="0" dirty="0" smtClean="0"/>
              <a:t> criteria.</a:t>
            </a:r>
          </a:p>
          <a:p>
            <a:r>
              <a:rPr lang="en-US" baseline="0" dirty="0" smtClean="0"/>
              <a:t>For meat products, live animals come from GAP </a:t>
            </a:r>
            <a:r>
              <a:rPr lang="en-US" baseline="0" dirty="0" err="1" smtClean="0"/>
              <a:t>farms.The</a:t>
            </a:r>
            <a:r>
              <a:rPr lang="en-US" baseline="0" dirty="0" smtClean="0"/>
              <a:t> GAP farms have farm veterinarians who control animal health in each farms.</a:t>
            </a:r>
          </a:p>
          <a:p>
            <a:r>
              <a:rPr lang="en-US" baseline="0" dirty="0" smtClean="0"/>
              <a:t>Then, live animals are slaughtered in good sanitation and licensed slaughterhouse. That have meat inspectors who responsible for </a:t>
            </a:r>
            <a:r>
              <a:rPr lang="en-US" baseline="0" dirty="0" err="1" smtClean="0"/>
              <a:t>antemortem</a:t>
            </a:r>
            <a:r>
              <a:rPr lang="en-US" baseline="0" dirty="0" smtClean="0"/>
              <a:t> and postmortem inspection to produce safety and high quality products.</a:t>
            </a:r>
          </a:p>
          <a:p>
            <a:r>
              <a:rPr lang="en-US" baseline="0" dirty="0" smtClean="0"/>
              <a:t>Next, the livestock product shops have good sanitation and personal hygiene. In this step, DLD officers have surveillance program to inspect DLD OK shops every year. And we collect the samples from DLD OK shops for residue testing and microbiological testing every year.</a:t>
            </a:r>
          </a:p>
          <a:p>
            <a:r>
              <a:rPr lang="en-US" baseline="0" dirty="0" smtClean="0"/>
              <a:t>And the important thing is traceability system. They must be </a:t>
            </a:r>
            <a:r>
              <a:rPr lang="en-US" baseline="0" dirty="0" err="1" smtClean="0"/>
              <a:t>traceback</a:t>
            </a:r>
            <a:r>
              <a:rPr lang="en-US" baseline="0" dirty="0" smtClean="0"/>
              <a:t> from DLD OK shops to slaughterhouse and farm.</a:t>
            </a:r>
            <a:endParaRPr lang="en-US" dirty="0"/>
          </a:p>
        </p:txBody>
      </p:sp>
      <p:sp>
        <p:nvSpPr>
          <p:cNvPr id="4" name="ตัวแทนหมายเลขภาพนิ่ง 3"/>
          <p:cNvSpPr>
            <a:spLocks noGrp="1"/>
          </p:cNvSpPr>
          <p:nvPr>
            <p:ph type="sldNum" sz="quarter" idx="10"/>
          </p:nvPr>
        </p:nvSpPr>
        <p:spPr/>
        <p:txBody>
          <a:bodyPr/>
          <a:lstStyle/>
          <a:p>
            <a:fld id="{4AEC5A9D-8DA4-4A22-9801-C59418D2CF2A}" type="slidenum">
              <a:rPr lang="en-US" smtClean="0"/>
              <a:t>4</a:t>
            </a:fld>
            <a:endParaRPr lang="en-US"/>
          </a:p>
        </p:txBody>
      </p:sp>
    </p:spTree>
    <p:extLst>
      <p:ext uri="{BB962C8B-B14F-4D97-AF65-F5344CB8AC3E}">
        <p14:creationId xmlns:p14="http://schemas.microsoft.com/office/powerpoint/2010/main" val="415650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smtClean="0"/>
              <a:t>Now,</a:t>
            </a:r>
            <a:r>
              <a:rPr lang="en-US" baseline="0" dirty="0" smtClean="0"/>
              <a:t> we have DLD OK shops more than 6,000 shops that was certified by DLD.</a:t>
            </a:r>
          </a:p>
          <a:p>
            <a:r>
              <a:rPr lang="en-US" baseline="0" dirty="0" smtClean="0"/>
              <a:t>We expect that will increase every year.</a:t>
            </a:r>
          </a:p>
          <a:p>
            <a:r>
              <a:rPr lang="en-US" baseline="0" dirty="0" smtClean="0"/>
              <a:t>This is the way to promote food safety for human consumption by DLD.</a:t>
            </a:r>
            <a:endParaRPr lang="en-US" dirty="0"/>
          </a:p>
        </p:txBody>
      </p:sp>
      <p:sp>
        <p:nvSpPr>
          <p:cNvPr id="4" name="ตัวแทนหมายเลขภาพนิ่ง 3"/>
          <p:cNvSpPr>
            <a:spLocks noGrp="1"/>
          </p:cNvSpPr>
          <p:nvPr>
            <p:ph type="sldNum" sz="quarter" idx="10"/>
          </p:nvPr>
        </p:nvSpPr>
        <p:spPr/>
        <p:txBody>
          <a:bodyPr/>
          <a:lstStyle/>
          <a:p>
            <a:fld id="{4AEC5A9D-8DA4-4A22-9801-C59418D2CF2A}" type="slidenum">
              <a:rPr lang="en-US" smtClean="0"/>
              <a:t>12</a:t>
            </a:fld>
            <a:endParaRPr lang="en-US"/>
          </a:p>
        </p:txBody>
      </p:sp>
    </p:spTree>
    <p:extLst>
      <p:ext uri="{BB962C8B-B14F-4D97-AF65-F5344CB8AC3E}">
        <p14:creationId xmlns:p14="http://schemas.microsoft.com/office/powerpoint/2010/main" val="2459183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77C3F-FDCC-46F2-9B1C-1CF622AECC2B}"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F32E-66B1-4280-B5FD-A9AA70C8AD15}" type="slidenum">
              <a:rPr lang="en-US" smtClean="0"/>
              <a:t>‹#›</a:t>
            </a:fld>
            <a:endParaRPr lang="en-US"/>
          </a:p>
        </p:txBody>
      </p:sp>
    </p:spTree>
    <p:extLst>
      <p:ext uri="{BB962C8B-B14F-4D97-AF65-F5344CB8AC3E}">
        <p14:creationId xmlns:p14="http://schemas.microsoft.com/office/powerpoint/2010/main" val="105283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77C3F-FDCC-46F2-9B1C-1CF622AECC2B}"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F32E-66B1-4280-B5FD-A9AA70C8AD15}" type="slidenum">
              <a:rPr lang="en-US" smtClean="0"/>
              <a:t>‹#›</a:t>
            </a:fld>
            <a:endParaRPr lang="en-US"/>
          </a:p>
        </p:txBody>
      </p:sp>
    </p:spTree>
    <p:extLst>
      <p:ext uri="{BB962C8B-B14F-4D97-AF65-F5344CB8AC3E}">
        <p14:creationId xmlns:p14="http://schemas.microsoft.com/office/powerpoint/2010/main" val="205846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77C3F-FDCC-46F2-9B1C-1CF622AECC2B}"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F32E-66B1-4280-B5FD-A9AA70C8AD15}" type="slidenum">
              <a:rPr lang="en-US" smtClean="0"/>
              <a:t>‹#›</a:t>
            </a:fld>
            <a:endParaRPr lang="en-US"/>
          </a:p>
        </p:txBody>
      </p:sp>
    </p:spTree>
    <p:extLst>
      <p:ext uri="{BB962C8B-B14F-4D97-AF65-F5344CB8AC3E}">
        <p14:creationId xmlns:p14="http://schemas.microsoft.com/office/powerpoint/2010/main" val="237343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77C3F-FDCC-46F2-9B1C-1CF622AECC2B}"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F32E-66B1-4280-B5FD-A9AA70C8AD15}" type="slidenum">
              <a:rPr lang="en-US" smtClean="0"/>
              <a:t>‹#›</a:t>
            </a:fld>
            <a:endParaRPr lang="en-US"/>
          </a:p>
        </p:txBody>
      </p:sp>
    </p:spTree>
    <p:extLst>
      <p:ext uri="{BB962C8B-B14F-4D97-AF65-F5344CB8AC3E}">
        <p14:creationId xmlns:p14="http://schemas.microsoft.com/office/powerpoint/2010/main" val="32207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77C3F-FDCC-46F2-9B1C-1CF622AECC2B}"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F32E-66B1-4280-B5FD-A9AA70C8AD15}" type="slidenum">
              <a:rPr lang="en-US" smtClean="0"/>
              <a:t>‹#›</a:t>
            </a:fld>
            <a:endParaRPr lang="en-US"/>
          </a:p>
        </p:txBody>
      </p:sp>
    </p:spTree>
    <p:extLst>
      <p:ext uri="{BB962C8B-B14F-4D97-AF65-F5344CB8AC3E}">
        <p14:creationId xmlns:p14="http://schemas.microsoft.com/office/powerpoint/2010/main" val="194736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77C3F-FDCC-46F2-9B1C-1CF622AECC2B}"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7F32E-66B1-4280-B5FD-A9AA70C8AD15}" type="slidenum">
              <a:rPr lang="en-US" smtClean="0"/>
              <a:t>‹#›</a:t>
            </a:fld>
            <a:endParaRPr lang="en-US"/>
          </a:p>
        </p:txBody>
      </p:sp>
    </p:spTree>
    <p:extLst>
      <p:ext uri="{BB962C8B-B14F-4D97-AF65-F5344CB8AC3E}">
        <p14:creationId xmlns:p14="http://schemas.microsoft.com/office/powerpoint/2010/main" val="186851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77C3F-FDCC-46F2-9B1C-1CF622AECC2B}"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7F32E-66B1-4280-B5FD-A9AA70C8AD15}" type="slidenum">
              <a:rPr lang="en-US" smtClean="0"/>
              <a:t>‹#›</a:t>
            </a:fld>
            <a:endParaRPr lang="en-US"/>
          </a:p>
        </p:txBody>
      </p:sp>
    </p:spTree>
    <p:extLst>
      <p:ext uri="{BB962C8B-B14F-4D97-AF65-F5344CB8AC3E}">
        <p14:creationId xmlns:p14="http://schemas.microsoft.com/office/powerpoint/2010/main" val="409438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77C3F-FDCC-46F2-9B1C-1CF622AECC2B}"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7F32E-66B1-4280-B5FD-A9AA70C8AD15}" type="slidenum">
              <a:rPr lang="en-US" smtClean="0"/>
              <a:t>‹#›</a:t>
            </a:fld>
            <a:endParaRPr lang="en-US"/>
          </a:p>
        </p:txBody>
      </p:sp>
    </p:spTree>
    <p:extLst>
      <p:ext uri="{BB962C8B-B14F-4D97-AF65-F5344CB8AC3E}">
        <p14:creationId xmlns:p14="http://schemas.microsoft.com/office/powerpoint/2010/main" val="359662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77C3F-FDCC-46F2-9B1C-1CF622AECC2B}"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7F32E-66B1-4280-B5FD-A9AA70C8AD15}" type="slidenum">
              <a:rPr lang="en-US" smtClean="0"/>
              <a:t>‹#›</a:t>
            </a:fld>
            <a:endParaRPr lang="en-US"/>
          </a:p>
        </p:txBody>
      </p:sp>
    </p:spTree>
    <p:extLst>
      <p:ext uri="{BB962C8B-B14F-4D97-AF65-F5344CB8AC3E}">
        <p14:creationId xmlns:p14="http://schemas.microsoft.com/office/powerpoint/2010/main" val="190694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77C3F-FDCC-46F2-9B1C-1CF622AECC2B}"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7F32E-66B1-4280-B5FD-A9AA70C8AD15}" type="slidenum">
              <a:rPr lang="en-US" smtClean="0"/>
              <a:t>‹#›</a:t>
            </a:fld>
            <a:endParaRPr lang="en-US"/>
          </a:p>
        </p:txBody>
      </p:sp>
    </p:spTree>
    <p:extLst>
      <p:ext uri="{BB962C8B-B14F-4D97-AF65-F5344CB8AC3E}">
        <p14:creationId xmlns:p14="http://schemas.microsoft.com/office/powerpoint/2010/main" val="14267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77C3F-FDCC-46F2-9B1C-1CF622AECC2B}"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7F32E-66B1-4280-B5FD-A9AA70C8AD15}" type="slidenum">
              <a:rPr lang="en-US" smtClean="0"/>
              <a:t>‹#›</a:t>
            </a:fld>
            <a:endParaRPr lang="en-US"/>
          </a:p>
        </p:txBody>
      </p:sp>
    </p:spTree>
    <p:extLst>
      <p:ext uri="{BB962C8B-B14F-4D97-AF65-F5344CB8AC3E}">
        <p14:creationId xmlns:p14="http://schemas.microsoft.com/office/powerpoint/2010/main" val="9245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77C3F-FDCC-46F2-9B1C-1CF622AECC2B}" type="datetimeFigureOut">
              <a:rPr lang="en-US" smtClean="0"/>
              <a:t>3/12/2020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7F32E-66B1-4280-B5FD-A9AA70C8AD15}" type="slidenum">
              <a:rPr lang="en-US" smtClean="0"/>
              <a:t>‹#›</a:t>
            </a:fld>
            <a:endParaRPr lang="en-US"/>
          </a:p>
        </p:txBody>
      </p:sp>
    </p:spTree>
    <p:extLst>
      <p:ext uri="{BB962C8B-B14F-4D97-AF65-F5344CB8AC3E}">
        <p14:creationId xmlns:p14="http://schemas.microsoft.com/office/powerpoint/2010/main" val="3232296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6.jpeg"/><Relationship Id="rId4" Type="http://schemas.openxmlformats.org/officeDocument/2006/relationships/image" Target="../media/image3.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jpe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hyperlink" Target="https://www.youtube.com/watch?v=ch_2FAnM15I"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jpg"/><Relationship Id="rId9"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oleObject" Target="../embeddings/oleObject1.bin"/><Relationship Id="rId18" Type="http://schemas.openxmlformats.org/officeDocument/2006/relationships/diagramColors" Target="../diagrams/colors2.xml"/><Relationship Id="rId3" Type="http://schemas.openxmlformats.org/officeDocument/2006/relationships/notesSlide" Target="../notesSlides/notesSlide3.xml"/><Relationship Id="rId21" Type="http://schemas.openxmlformats.org/officeDocument/2006/relationships/image" Target="../media/image28.jpeg"/><Relationship Id="rId7" Type="http://schemas.openxmlformats.org/officeDocument/2006/relationships/image" Target="../media/image23.jpeg"/><Relationship Id="rId12" Type="http://schemas.openxmlformats.org/officeDocument/2006/relationships/image" Target="../media/image26.jpeg"/><Relationship Id="rId17" Type="http://schemas.openxmlformats.org/officeDocument/2006/relationships/diagramQuickStyle" Target="../diagrams/quickStyle2.xml"/><Relationship Id="rId2" Type="http://schemas.openxmlformats.org/officeDocument/2006/relationships/slideLayout" Target="../slideLayouts/slideLayout7.xml"/><Relationship Id="rId16" Type="http://schemas.openxmlformats.org/officeDocument/2006/relationships/diagramLayout" Target="../diagrams/layout2.xml"/><Relationship Id="rId20"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diagramData" Target="../diagrams/data2.xml"/><Relationship Id="rId10" Type="http://schemas.microsoft.com/office/2007/relationships/hdphoto" Target="../media/hdphoto7.wdp"/><Relationship Id="rId19" Type="http://schemas.microsoft.com/office/2007/relationships/diagramDrawing" Target="../diagrams/drawing2.xml"/><Relationship Id="rId4" Type="http://schemas.openxmlformats.org/officeDocument/2006/relationships/image" Target="../media/image20.jpeg"/><Relationship Id="rId9" Type="http://schemas.openxmlformats.org/officeDocument/2006/relationships/image" Target="../media/image24.jpe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microsoft.com/office/2007/relationships/hdphoto" Target="../media/hdphoto9.wdp"/><Relationship Id="rId12"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3.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35.png"/><Relationship Id="rId4" Type="http://schemas.openxmlformats.org/officeDocument/2006/relationships/image" Target="../media/image32.png"/><Relationship Id="rId9" Type="http://schemas.microsoft.com/office/2007/relationships/hdphoto" Target="../media/hdphoto10.wdp"/></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750" y="3540004"/>
            <a:ext cx="11576750" cy="1754326"/>
          </a:xfrm>
          <a:prstGeom prst="rect">
            <a:avLst/>
          </a:prstGeom>
          <a:noFill/>
          <a:effectLst/>
        </p:spPr>
        <p:txBody>
          <a:bodyPr wrap="square" rtlCol="0">
            <a:spAutoFit/>
          </a:bodyPr>
          <a:lstStyle>
            <a:defPPr>
              <a:defRPr lang="en-US"/>
            </a:defPPr>
            <a:lvl1pPr>
              <a:defRPr sz="4800" b="1">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defRPr>
            </a:lvl1pPr>
          </a:lstStyle>
          <a:p>
            <a:pPr algn="ctr"/>
            <a:r>
              <a:rPr lang="th-TH" sz="5400" dirty="0"/>
              <a:t>โครงการเนื้อสัตว์ปลอดภัย </a:t>
            </a:r>
            <a:r>
              <a:rPr lang="th-TH" sz="5400" dirty="0" smtClean="0"/>
              <a:t>ใส่</a:t>
            </a:r>
            <a:r>
              <a:rPr lang="th-TH" sz="5400" dirty="0"/>
              <a:t>ใจผู้บริโภค</a:t>
            </a:r>
            <a:r>
              <a:rPr lang="en-US" sz="5400" dirty="0"/>
              <a:t> </a:t>
            </a:r>
            <a:endParaRPr lang="en-US" sz="5400" dirty="0" smtClean="0"/>
          </a:p>
          <a:p>
            <a:pPr algn="ctr"/>
            <a:r>
              <a:rPr lang="th-TH" sz="5400" dirty="0" smtClean="0"/>
              <a:t>(</a:t>
            </a:r>
            <a:r>
              <a:rPr lang="th-TH" sz="5400" dirty="0"/>
              <a:t>ปศุสัตว์ </a:t>
            </a:r>
            <a:r>
              <a:rPr lang="en-US" sz="5400" dirty="0"/>
              <a:t>OK</a:t>
            </a:r>
            <a:r>
              <a:rPr lang="th-TH" sz="5400" dirty="0"/>
              <a:t>)</a:t>
            </a:r>
            <a:endParaRPr lang="en-US" sz="5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9682" y="814363"/>
            <a:ext cx="2677307" cy="2677307"/>
          </a:xfrm>
          <a:prstGeom prst="rect">
            <a:avLst/>
          </a:prstGeom>
        </p:spPr>
      </p:pic>
      <p:pic>
        <p:nvPicPr>
          <p:cNvPr id="5" name="Picture 8"/>
          <p:cNvPicPr>
            <a:picLocks noChangeAspect="1"/>
          </p:cNvPicPr>
          <p:nvPr/>
        </p:nvPicPr>
        <p:blipFill>
          <a:blip r:embed="rId4" cstate="email">
            <a:extLst>
              <a:ext uri="{BEBA8EAE-BF5A-486C-A8C5-ECC9F3942E4B}">
                <a14:imgProps xmlns:a14="http://schemas.microsoft.com/office/drawing/2010/main">
                  <a14:imgLayer r:embed="rId5">
                    <a14:imgEffect>
                      <a14:backgroundRemoval t="0" b="98496" l="9341" r="89011"/>
                    </a14:imgEffect>
                  </a14:imgLayer>
                </a14:imgProps>
              </a:ext>
              <a:ext uri="{28A0092B-C50C-407E-A947-70E740481C1C}">
                <a14:useLocalDpi xmlns:a14="http://schemas.microsoft.com/office/drawing/2010/main"/>
              </a:ext>
            </a:extLst>
          </a:blip>
          <a:stretch>
            <a:fillRect/>
          </a:stretch>
        </p:blipFill>
        <p:spPr>
          <a:xfrm>
            <a:off x="731111" y="28946"/>
            <a:ext cx="1273624" cy="931457"/>
          </a:xfrm>
          <a:prstGeom prst="rect">
            <a:avLst/>
          </a:prstGeom>
        </p:spPr>
      </p:pic>
      <p:pic>
        <p:nvPicPr>
          <p:cNvPr id="6" name="Picture 9"/>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98413"/>
                    </a14:imgEffect>
                  </a14:imgLayer>
                </a14:imgProps>
              </a:ext>
              <a:ext uri="{28A0092B-C50C-407E-A947-70E740481C1C}">
                <a14:useLocalDpi xmlns:a14="http://schemas.microsoft.com/office/drawing/2010/main"/>
              </a:ext>
            </a:extLst>
          </a:blip>
          <a:stretch>
            <a:fillRect/>
          </a:stretch>
        </p:blipFill>
        <p:spPr>
          <a:xfrm>
            <a:off x="0" y="28946"/>
            <a:ext cx="929521" cy="931457"/>
          </a:xfrm>
          <a:prstGeom prst="rect">
            <a:avLst/>
          </a:prstGeom>
        </p:spPr>
      </p:pic>
      <p:sp>
        <p:nvSpPr>
          <p:cNvPr id="8" name="TextBox 7"/>
          <p:cNvSpPr txBox="1"/>
          <p:nvPr/>
        </p:nvSpPr>
        <p:spPr>
          <a:xfrm>
            <a:off x="7336989" y="5181596"/>
            <a:ext cx="4410511" cy="830997"/>
          </a:xfrm>
          <a:prstGeom prst="rect">
            <a:avLst/>
          </a:prstGeom>
          <a:noFill/>
        </p:spPr>
        <p:txBody>
          <a:bodyPr wrap="square" rtlCol="0">
            <a:spAutoFit/>
          </a:bodyPr>
          <a:lstStyle/>
          <a:p>
            <a:pPr algn="r"/>
            <a:r>
              <a:rPr lang="th-TH" sz="2400" dirty="0" smtClean="0">
                <a:latin typeface="TH SarabunPSK" panose="020B0500040200020003" pitchFamily="34" charset="-34"/>
                <a:cs typeface="TH SarabunPSK" panose="020B0500040200020003" pitchFamily="34" charset="-34"/>
              </a:rPr>
              <a:t>สำนักพัฒนาระบบและรับรองมาตรฐานสินค้าปศุสัตว์</a:t>
            </a:r>
          </a:p>
          <a:p>
            <a:pPr algn="r"/>
            <a:r>
              <a:rPr lang="th-TH" sz="2400" dirty="0" smtClean="0">
                <a:latin typeface="TH SarabunPSK" panose="020B0500040200020003" pitchFamily="34" charset="-34"/>
                <a:cs typeface="TH SarabunPSK" panose="020B0500040200020003" pitchFamily="34" charset="-34"/>
              </a:rPr>
              <a:t>กรมปศุสัตว์</a:t>
            </a:r>
            <a:endParaRPr lang="en-US" sz="2400" dirty="0">
              <a:latin typeface="TH SarabunPSK" panose="020B0500040200020003" pitchFamily="34" charset="-34"/>
              <a:cs typeface="TH SarabunPSK" panose="020B0500040200020003" pitchFamily="34" charset="-34"/>
            </a:endParaRPr>
          </a:p>
        </p:txBody>
      </p:sp>
      <p:grpSp>
        <p:nvGrpSpPr>
          <p:cNvPr id="9" name="กลุ่ม 8"/>
          <p:cNvGrpSpPr/>
          <p:nvPr/>
        </p:nvGrpSpPr>
        <p:grpSpPr>
          <a:xfrm>
            <a:off x="-43089" y="4787882"/>
            <a:ext cx="2538828" cy="2257975"/>
            <a:chOff x="8100647" y="3355483"/>
            <a:chExt cx="3222446" cy="3222446"/>
          </a:xfrm>
        </p:grpSpPr>
        <p:pic>
          <p:nvPicPr>
            <p:cNvPr id="10"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667" b="89778" l="3556" r="98667">
                          <a14:foregroundMark x1="40889" y1="15556" x2="40889" y2="15556"/>
                          <a14:foregroundMark x1="47111" y1="15556" x2="47111" y2="15556"/>
                          <a14:foregroundMark x1="52444" y1="16889" x2="52444" y2="16889"/>
                          <a14:foregroundMark x1="57333" y1="15111" x2="57333" y2="15111"/>
                          <a14:foregroundMark x1="60889" y1="15111" x2="60889" y2="15111"/>
                        </a14:backgroundRemoval>
                      </a14:imgEffect>
                    </a14:imgLayer>
                  </a14:imgProps>
                </a:ext>
                <a:ext uri="{28A0092B-C50C-407E-A947-70E740481C1C}">
                  <a14:useLocalDpi xmlns:a14="http://schemas.microsoft.com/office/drawing/2010/main"/>
                </a:ext>
              </a:extLst>
            </a:blip>
            <a:srcRect/>
            <a:stretch>
              <a:fillRect/>
            </a:stretch>
          </p:blipFill>
          <p:spPr bwMode="auto">
            <a:xfrm>
              <a:off x="8100647" y="3355483"/>
              <a:ext cx="3222446" cy="3222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328814" y="3698632"/>
              <a:ext cx="621322" cy="621322"/>
            </a:xfrm>
            <a:prstGeom prst="rect">
              <a:avLst/>
            </a:prstGeom>
          </p:spPr>
        </p:pic>
      </p:grpSp>
    </p:spTree>
    <p:extLst>
      <p:ext uri="{BB962C8B-B14F-4D97-AF65-F5344CB8AC3E}">
        <p14:creationId xmlns:p14="http://schemas.microsoft.com/office/powerpoint/2010/main" val="2496693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864" y="828538"/>
            <a:ext cx="7832407" cy="1731390"/>
          </a:xfrm>
        </p:spPr>
        <p:txBody>
          <a:bodyPr>
            <a:noAutofit/>
          </a:bodyPr>
          <a:lstStyle/>
          <a:p>
            <a:pPr algn="thaiDist"/>
            <a:r>
              <a:rPr lang="th-TH" sz="3200" b="1" dirty="0">
                <a:solidFill>
                  <a:schemeClr val="dk1"/>
                </a:solidFill>
                <a:latin typeface="TH SarabunPSK" panose="020B0500040200020003" pitchFamily="34" charset="-34"/>
                <a:ea typeface="Times New Roman" panose="02020603050405020304" pitchFamily="18" charset="0"/>
                <a:cs typeface="TH SarabunPSK" panose="020B0500040200020003" pitchFamily="34" charset="-34"/>
              </a:rPr>
              <a:t>ผู้ประกอบการที่ได้รับการ</a:t>
            </a:r>
            <a:r>
              <a:rPr lang="th-TH" sz="3200" b="1" dirty="0" smtClean="0">
                <a:solidFill>
                  <a:schemeClr val="dk1"/>
                </a:solidFill>
                <a:latin typeface="TH SarabunPSK" panose="020B0500040200020003" pitchFamily="34" charset="-34"/>
                <a:ea typeface="Times New Roman" panose="02020603050405020304" pitchFamily="18" charset="0"/>
                <a:cs typeface="TH SarabunPSK" panose="020B0500040200020003" pitchFamily="34" charset="-34"/>
              </a:rPr>
              <a:t>รับรอง </a:t>
            </a:r>
            <a:r>
              <a:rPr lang="th-TH" sz="3200" b="1" dirty="0">
                <a:solidFill>
                  <a:schemeClr val="dk1"/>
                </a:solidFill>
                <a:latin typeface="TH SarabunPSK" panose="020B0500040200020003" pitchFamily="34" charset="-34"/>
                <a:ea typeface="Times New Roman" panose="02020603050405020304" pitchFamily="18" charset="0"/>
                <a:cs typeface="TH SarabunPSK" panose="020B0500040200020003" pitchFamily="34" charset="-34"/>
              </a:rPr>
              <a:t>ต้องแสดงตรา</a:t>
            </a:r>
            <a:r>
              <a:rPr lang="th-TH" sz="3200" b="1" dirty="0" smtClean="0">
                <a:solidFill>
                  <a:schemeClr val="dk1"/>
                </a:solidFill>
                <a:latin typeface="TH SarabunPSK" panose="020B0500040200020003" pitchFamily="34" charset="-34"/>
                <a:ea typeface="Times New Roman" panose="02020603050405020304" pitchFamily="18" charset="0"/>
                <a:cs typeface="TH SarabunPSK" panose="020B0500040200020003" pitchFamily="34" charset="-34"/>
              </a:rPr>
              <a:t>สัญลักษณ์ปศุ</a:t>
            </a:r>
            <a:r>
              <a:rPr lang="th-TH" sz="3200" b="1" dirty="0">
                <a:solidFill>
                  <a:schemeClr val="dk1"/>
                </a:solidFill>
                <a:latin typeface="TH SarabunPSK" panose="020B0500040200020003" pitchFamily="34" charset="-34"/>
                <a:ea typeface="Times New Roman" panose="02020603050405020304" pitchFamily="18" charset="0"/>
                <a:cs typeface="TH SarabunPSK" panose="020B0500040200020003" pitchFamily="34" charset="-34"/>
              </a:rPr>
              <a:t>สัตว์ </a:t>
            </a:r>
            <a:r>
              <a:rPr lang="en-US" sz="3200" b="1" dirty="0" smtClean="0">
                <a:solidFill>
                  <a:schemeClr val="dk1"/>
                </a:solidFill>
                <a:latin typeface="TH SarabunPSK" panose="020B0500040200020003" pitchFamily="34" charset="-34"/>
                <a:ea typeface="Times New Roman" panose="02020603050405020304" pitchFamily="18" charset="0"/>
                <a:cs typeface="TH SarabunPSK" panose="020B0500040200020003" pitchFamily="34" charset="-34"/>
              </a:rPr>
              <a:t>OK</a:t>
            </a:r>
            <a:r>
              <a:rPr lang="th-TH" sz="3200" b="1" dirty="0" smtClean="0">
                <a:solidFill>
                  <a:schemeClr val="dk1"/>
                </a:solidFill>
                <a:latin typeface="TH SarabunPSK" panose="020B0500040200020003" pitchFamily="34" charset="-34"/>
                <a:ea typeface="Times New Roman" panose="02020603050405020304" pitchFamily="18" charset="0"/>
                <a:cs typeface="TH SarabunPSK" panose="020B0500040200020003" pitchFamily="34" charset="-34"/>
              </a:rPr>
              <a:t> ณ </a:t>
            </a:r>
            <a:r>
              <a:rPr lang="th-TH" sz="3200" b="1" dirty="0">
                <a:solidFill>
                  <a:schemeClr val="dk1"/>
                </a:solidFill>
                <a:latin typeface="TH SarabunPSK" panose="020B0500040200020003" pitchFamily="34" charset="-34"/>
                <a:ea typeface="Times New Roman" panose="02020603050405020304" pitchFamily="18" charset="0"/>
                <a:cs typeface="TH SarabunPSK" panose="020B0500040200020003" pitchFamily="34" charset="-34"/>
              </a:rPr>
              <a:t>จุด</a:t>
            </a:r>
            <a:r>
              <a:rPr lang="th-TH" sz="3200" b="1" dirty="0" smtClean="0">
                <a:solidFill>
                  <a:schemeClr val="dk1"/>
                </a:solidFill>
                <a:latin typeface="TH SarabunPSK" panose="020B0500040200020003" pitchFamily="34" charset="-34"/>
                <a:ea typeface="Times New Roman" panose="02020603050405020304" pitchFamily="18" charset="0"/>
                <a:cs typeface="TH SarabunPSK" panose="020B0500040200020003" pitchFamily="34" charset="-34"/>
              </a:rPr>
              <a:t>จำหน่าย </a:t>
            </a:r>
            <a:r>
              <a:rPr lang="th-TH" sz="3200" b="1" dirty="0">
                <a:solidFill>
                  <a:schemeClr val="dk1"/>
                </a:solidFill>
                <a:latin typeface="TH SarabunPSK" panose="020B0500040200020003" pitchFamily="34" charset="-34"/>
                <a:ea typeface="Times New Roman" panose="02020603050405020304" pitchFamily="18" charset="0"/>
                <a:cs typeface="TH SarabunPSK" panose="020B0500040200020003" pitchFamily="34" charset="-34"/>
              </a:rPr>
              <a:t>ในสถานที่เปิดเผย และผู้บริโภคสามารถ</a:t>
            </a:r>
            <a:r>
              <a:rPr lang="th-TH" sz="3200" b="1" dirty="0" smtClean="0">
                <a:solidFill>
                  <a:schemeClr val="dk1"/>
                </a:solidFill>
                <a:latin typeface="TH SarabunPSK" panose="020B0500040200020003" pitchFamily="34" charset="-34"/>
                <a:ea typeface="Times New Roman" panose="02020603050405020304" pitchFamily="18" charset="0"/>
                <a:cs typeface="TH SarabunPSK" panose="020B0500040200020003" pitchFamily="34" charset="-34"/>
              </a:rPr>
              <a:t>สังเกตเห็น   ได้</a:t>
            </a:r>
            <a:r>
              <a:rPr lang="th-TH" sz="3200" b="1" dirty="0">
                <a:solidFill>
                  <a:schemeClr val="dk1"/>
                </a:solidFill>
                <a:latin typeface="TH SarabunPSK" panose="020B0500040200020003" pitchFamily="34" charset="-34"/>
                <a:ea typeface="Times New Roman" panose="02020603050405020304" pitchFamily="18" charset="0"/>
                <a:cs typeface="TH SarabunPSK" panose="020B0500040200020003" pitchFamily="34" charset="-34"/>
              </a:rPr>
              <a:t>ชัดเจน และรักษาสภาพของป้ายให้สะอาดอยู่เสมอ</a:t>
            </a:r>
          </a:p>
        </p:txBody>
      </p:sp>
      <p:pic>
        <p:nvPicPr>
          <p:cNvPr id="5" name="รูปภาพ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39756" y="0"/>
            <a:ext cx="1152244" cy="1194920"/>
          </a:xfrm>
          <a:prstGeom prst="rect">
            <a:avLst/>
          </a:prstGeom>
        </p:spPr>
      </p:pic>
      <p:pic>
        <p:nvPicPr>
          <p:cNvPr id="4" name="รูปภาพ 3"/>
          <p:cNvPicPr>
            <a:picLocks noChangeAspect="1"/>
          </p:cNvPicPr>
          <p:nvPr/>
        </p:nvPicPr>
        <p:blipFill rotWithShape="1">
          <a:blip r:embed="rId3" cstate="print">
            <a:extLst>
              <a:ext uri="{28A0092B-C50C-407E-A947-70E740481C1C}">
                <a14:useLocalDpi xmlns:a14="http://schemas.microsoft.com/office/drawing/2010/main" val="0"/>
              </a:ext>
            </a:extLst>
          </a:blip>
          <a:srcRect t="13729"/>
          <a:stretch/>
        </p:blipFill>
        <p:spPr>
          <a:xfrm>
            <a:off x="3340274" y="2592887"/>
            <a:ext cx="5352789" cy="3463445"/>
          </a:xfrm>
          <a:prstGeom prst="rect">
            <a:avLst/>
          </a:prstGeom>
          <a:ln>
            <a:noFill/>
          </a:ln>
          <a:effectLst>
            <a:softEdge rad="112500"/>
          </a:effectLst>
        </p:spPr>
      </p:pic>
    </p:spTree>
    <p:extLst>
      <p:ext uri="{BB962C8B-B14F-4D97-AF65-F5344CB8AC3E}">
        <p14:creationId xmlns:p14="http://schemas.microsoft.com/office/powerpoint/2010/main" val="1108669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à¸à¸¥à¸à¸²à¸£à¸à¹à¸à¸«à¸²à¸£à¸¹à¸à¸ à¸²à¸à¸ªà¸³à¸«à¸£à¸±à¸ à¸£à¸¹à¸à¹à¸à¹à¸à¸ªà¸à¸ªà¸±à¸¢ à¸à¸²à¸£à¹à¸à¸¹à¸"/>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842" y="254204"/>
            <a:ext cx="1793875" cy="1793875"/>
          </a:xfrm>
          <a:prstGeom prst="rect">
            <a:avLst/>
          </a:prstGeom>
          <a:noFill/>
          <a:ln>
            <a:noFill/>
          </a:ln>
        </p:spPr>
      </p:pic>
      <p:sp>
        <p:nvSpPr>
          <p:cNvPr id="5" name="TextBox 4"/>
          <p:cNvSpPr txBox="1"/>
          <p:nvPr/>
        </p:nvSpPr>
        <p:spPr>
          <a:xfrm>
            <a:off x="2036718" y="627629"/>
            <a:ext cx="8740140" cy="1446550"/>
          </a:xfrm>
          <a:prstGeom prst="rect">
            <a:avLst/>
          </a:prstGeom>
          <a:noFill/>
          <a:effectLst/>
        </p:spPr>
        <p:txBody>
          <a:bodyPr wrap="square" rtlCol="0">
            <a:spAutoFit/>
          </a:bodyPr>
          <a:lstStyle/>
          <a:p>
            <a:r>
              <a:rPr lang="th-TH" sz="44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กรมปศุสัตว์มีมาตรการอย่างไรในการรักษามาตรฐานสถานที่จำหน่ายปศุสัตว์ </a:t>
            </a:r>
            <a:r>
              <a:rPr lang="en-US" sz="44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OK ??? </a:t>
            </a:r>
            <a:endParaRPr lang="en-US" sz="4400" b="1"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
        <p:nvSpPr>
          <p:cNvPr id="6" name="TextBox 5"/>
          <p:cNvSpPr txBox="1"/>
          <p:nvPr/>
        </p:nvSpPr>
        <p:spPr>
          <a:xfrm>
            <a:off x="1552634" y="2165842"/>
            <a:ext cx="9224224" cy="349018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indent="914400" algn="thaiDist">
              <a:lnSpc>
                <a:spcPct val="115000"/>
              </a:lnSpc>
              <a:spcAft>
                <a:spcPts val="0"/>
              </a:spcAft>
            </a:pPr>
            <a:r>
              <a:rPr lang="th-TH" sz="3200" dirty="0" smtClean="0">
                <a:latin typeface="TH SarabunPSK" panose="020B0500040200020003" pitchFamily="34" charset="-34"/>
                <a:cs typeface="TH SarabunPSK" panose="020B0500040200020003" pitchFamily="34" charset="-34"/>
              </a:rPr>
              <a:t>กรม</a:t>
            </a:r>
            <a:r>
              <a:rPr lang="th-TH" sz="3200" dirty="0">
                <a:latin typeface="TH SarabunPSK" panose="020B0500040200020003" pitchFamily="34" charset="-34"/>
                <a:cs typeface="TH SarabunPSK" panose="020B0500040200020003" pitchFamily="34" charset="-34"/>
              </a:rPr>
              <a:t>ปศุสัตว์มีการดำเนินการตรวจติดตามสถานที่จำหน่ายปศุสัตว์ </a:t>
            </a:r>
            <a:r>
              <a:rPr lang="en-US" sz="3200" dirty="0">
                <a:latin typeface="TH SarabunPSK" panose="020B0500040200020003" pitchFamily="34" charset="-34"/>
                <a:cs typeface="TH SarabunPSK" panose="020B0500040200020003" pitchFamily="34" charset="-34"/>
              </a:rPr>
              <a:t>OK</a:t>
            </a:r>
            <a:r>
              <a:rPr lang="th-TH" sz="3200" dirty="0">
                <a:latin typeface="TH SarabunPSK" panose="020B0500040200020003" pitchFamily="34" charset="-34"/>
                <a:cs typeface="TH SarabunPSK" panose="020B0500040200020003" pitchFamily="34" charset="-34"/>
              </a:rPr>
              <a:t> </a:t>
            </a:r>
            <a:r>
              <a:rPr lang="th-TH" sz="3200" dirty="0" smtClean="0">
                <a:latin typeface="TH SarabunPSK" panose="020B0500040200020003" pitchFamily="34" charset="-34"/>
                <a:cs typeface="TH SarabunPSK" panose="020B0500040200020003" pitchFamily="34" charset="-34"/>
              </a:rPr>
              <a:t>    อย่าง</a:t>
            </a:r>
            <a:r>
              <a:rPr lang="th-TH" sz="3200" dirty="0">
                <a:latin typeface="TH SarabunPSK" panose="020B0500040200020003" pitchFamily="34" charset="-34"/>
                <a:cs typeface="TH SarabunPSK" panose="020B0500040200020003" pitchFamily="34" charset="-34"/>
              </a:rPr>
              <a:t>น้อยปีละ 1 </a:t>
            </a:r>
            <a:r>
              <a:rPr lang="th-TH" sz="3200" dirty="0" smtClean="0">
                <a:latin typeface="TH SarabunPSK" panose="020B0500040200020003" pitchFamily="34" charset="-34"/>
                <a:cs typeface="TH SarabunPSK" panose="020B0500040200020003" pitchFamily="34" charset="-34"/>
              </a:rPr>
              <a:t>ครั้ง เพื่อ</a:t>
            </a:r>
            <a:r>
              <a:rPr lang="th-TH" sz="3200" dirty="0">
                <a:latin typeface="TH SarabunPSK" panose="020B0500040200020003" pitchFamily="34" charset="-34"/>
                <a:cs typeface="TH SarabunPSK" panose="020B0500040200020003" pitchFamily="34" charset="-34"/>
              </a:rPr>
              <a:t>เพิ่มความมั่นใจให้กับผู้บริโภคว่าสถานที่</a:t>
            </a:r>
            <a:r>
              <a:rPr lang="th-TH" sz="3200" dirty="0" smtClean="0">
                <a:latin typeface="TH SarabunPSK" panose="020B0500040200020003" pitchFamily="34" charset="-34"/>
                <a:cs typeface="TH SarabunPSK" panose="020B0500040200020003" pitchFamily="34" charset="-34"/>
              </a:rPr>
              <a:t>จำหน่ายปศุ</a:t>
            </a:r>
            <a:r>
              <a:rPr lang="th-TH" sz="3200" dirty="0">
                <a:latin typeface="TH SarabunPSK" panose="020B0500040200020003" pitchFamily="34" charset="-34"/>
                <a:cs typeface="TH SarabunPSK" panose="020B0500040200020003" pitchFamily="34" charset="-34"/>
              </a:rPr>
              <a:t>สัตว์ </a:t>
            </a:r>
            <a:r>
              <a:rPr lang="en-US" sz="3200" dirty="0">
                <a:latin typeface="TH SarabunPSK" panose="020B0500040200020003" pitchFamily="34" charset="-34"/>
                <a:cs typeface="TH SarabunPSK" panose="020B0500040200020003" pitchFamily="34" charset="-34"/>
              </a:rPr>
              <a:t>OK</a:t>
            </a:r>
            <a:r>
              <a:rPr lang="th-TH" sz="3200" dirty="0">
                <a:latin typeface="TH SarabunPSK" panose="020B0500040200020003" pitchFamily="34" charset="-34"/>
                <a:cs typeface="TH SarabunPSK" panose="020B0500040200020003" pitchFamily="34" charset="-34"/>
              </a:rPr>
              <a:t> ได้มีการรักษามาตรฐานการรับรองตลอดอายุการรับรอง </a:t>
            </a:r>
            <a:endParaRPr lang="th-TH" sz="3200" dirty="0" smtClean="0">
              <a:latin typeface="TH SarabunPSK" panose="020B0500040200020003" pitchFamily="34" charset="-34"/>
              <a:cs typeface="TH SarabunPSK" panose="020B0500040200020003" pitchFamily="34" charset="-34"/>
            </a:endParaRPr>
          </a:p>
          <a:p>
            <a:pPr indent="914400" algn="thaiDist">
              <a:lnSpc>
                <a:spcPct val="115000"/>
              </a:lnSpc>
              <a:spcAft>
                <a:spcPts val="0"/>
              </a:spcAft>
            </a:pPr>
            <a:r>
              <a:rPr lang="th-TH" sz="3200" dirty="0" smtClean="0">
                <a:latin typeface="TH SarabunPSK" panose="020B0500040200020003" pitchFamily="34" charset="-34"/>
                <a:cs typeface="TH SarabunPSK" panose="020B0500040200020003" pitchFamily="34" charset="-34"/>
              </a:rPr>
              <a:t>นอกจากนี้</a:t>
            </a:r>
            <a:r>
              <a:rPr lang="th-TH" sz="3200" dirty="0">
                <a:latin typeface="TH SarabunPSK" panose="020B0500040200020003" pitchFamily="34" charset="-34"/>
                <a:cs typeface="TH SarabunPSK" panose="020B0500040200020003" pitchFamily="34" charset="-34"/>
              </a:rPr>
              <a:t>ยังมีการสุ่มเก็บตัวอย่างเพื่อ</a:t>
            </a:r>
            <a:r>
              <a:rPr lang="th-TH" sz="3200" dirty="0" smtClean="0">
                <a:latin typeface="TH SarabunPSK" panose="020B0500040200020003" pitchFamily="34" charset="-34"/>
                <a:cs typeface="TH SarabunPSK" panose="020B0500040200020003" pitchFamily="34" charset="-34"/>
              </a:rPr>
              <a:t>ตรวจหาจุลินท</a:t>
            </a:r>
            <a:r>
              <a:rPr lang="th-TH" sz="3200" dirty="0" err="1" smtClean="0">
                <a:latin typeface="TH SarabunPSK" panose="020B0500040200020003" pitchFamily="34" charset="-34"/>
                <a:cs typeface="TH SarabunPSK" panose="020B0500040200020003" pitchFamily="34" charset="-34"/>
              </a:rPr>
              <a:t>รีย์</a:t>
            </a:r>
            <a:r>
              <a:rPr lang="th-TH" sz="3200" dirty="0" smtClean="0">
                <a:latin typeface="TH SarabunPSK" panose="020B0500040200020003" pitchFamily="34" charset="-34"/>
                <a:cs typeface="TH SarabunPSK" panose="020B0500040200020003" pitchFamily="34" charset="-34"/>
              </a:rPr>
              <a:t>และสารต</a:t>
            </a:r>
            <a:r>
              <a:rPr lang="th-TH" sz="3200" dirty="0">
                <a:latin typeface="TH SarabunPSK" panose="020B0500040200020003" pitchFamily="34" charset="-34"/>
                <a:cs typeface="TH SarabunPSK" panose="020B0500040200020003" pitchFamily="34" charset="-34"/>
              </a:rPr>
              <a:t>กค้าง ได้แก่ ยา</a:t>
            </a:r>
            <a:r>
              <a:rPr lang="th-TH" sz="3200" dirty="0" smtClean="0">
                <a:latin typeface="TH SarabunPSK" panose="020B0500040200020003" pitchFamily="34" charset="-34"/>
                <a:cs typeface="TH SarabunPSK" panose="020B0500040200020003" pitchFamily="34" charset="-34"/>
              </a:rPr>
              <a:t>ปฏิชีวนะ และ</a:t>
            </a:r>
            <a:r>
              <a:rPr lang="th-TH" sz="3200" dirty="0">
                <a:latin typeface="TH SarabunPSK" panose="020B0500040200020003" pitchFamily="34" charset="-34"/>
                <a:cs typeface="TH SarabunPSK" panose="020B0500040200020003" pitchFamily="34" charset="-34"/>
              </a:rPr>
              <a:t>สารเร่งเนื้อ</a:t>
            </a:r>
            <a:r>
              <a:rPr lang="th-TH" sz="3200" dirty="0" smtClean="0">
                <a:latin typeface="TH SarabunPSK" panose="020B0500040200020003" pitchFamily="34" charset="-34"/>
                <a:cs typeface="TH SarabunPSK" panose="020B0500040200020003" pitchFamily="34" charset="-34"/>
              </a:rPr>
              <a:t>แดง เพื่อสร้างความเชื่อมั่นในความปลอดภัยของสินค้าที่จำหน่ายในสถานที่จำหน่ายที่ได้รับการรับรองภายใต้ตราสัญลักษณ์ปศุสัตว์ </a:t>
            </a:r>
            <a:r>
              <a:rPr lang="en-US" sz="3200" dirty="0" smtClean="0">
                <a:latin typeface="TH SarabunPSK" panose="020B0500040200020003" pitchFamily="34" charset="-34"/>
                <a:cs typeface="TH SarabunPSK" panose="020B0500040200020003" pitchFamily="34" charset="-34"/>
              </a:rPr>
              <a:t>OK </a:t>
            </a:r>
            <a:r>
              <a:rPr lang="th-TH" sz="3200" dirty="0" smtClean="0">
                <a:latin typeface="TH SarabunPSK" panose="020B0500040200020003" pitchFamily="34" charset="-34"/>
                <a:cs typeface="TH SarabunPSK" panose="020B0500040200020003" pitchFamily="34" charset="-34"/>
              </a:rPr>
              <a:t>อีกด้วย</a:t>
            </a:r>
            <a:endParaRPr lang="en-US" sz="3200" dirty="0">
              <a:latin typeface="TH SarabunPSK" panose="020B0500040200020003" pitchFamily="34" charset="-34"/>
              <a:ea typeface="Calibri" panose="020F0502020204030204" pitchFamily="34" charset="0"/>
              <a:cs typeface="TH SarabunPSK" panose="020B0500040200020003" pitchFamily="34" charset="-34"/>
            </a:endParaRPr>
          </a:p>
        </p:txBody>
      </p:sp>
      <p:pic>
        <p:nvPicPr>
          <p:cNvPr id="7" name="รูปภาพ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9756" y="0"/>
            <a:ext cx="1152244" cy="1194920"/>
          </a:xfrm>
          <a:prstGeom prst="rect">
            <a:avLst/>
          </a:prstGeom>
        </p:spPr>
      </p:pic>
    </p:spTree>
    <p:extLst>
      <p:ext uri="{BB962C8B-B14F-4D97-AF65-F5344CB8AC3E}">
        <p14:creationId xmlns:p14="http://schemas.microsoft.com/office/powerpoint/2010/main" val="2257259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820170"/>
            <a:ext cx="3750861" cy="3055337"/>
          </a:xfrm>
          <a:prstGeom prst="rect">
            <a:avLst/>
          </a:prstGeom>
        </p:spPr>
      </p:pic>
      <p:pic>
        <p:nvPicPr>
          <p:cNvPr id="5" name="รูปภาพ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0218" y="2464382"/>
            <a:ext cx="3812478" cy="2859359"/>
          </a:xfrm>
          <a:prstGeom prst="rect">
            <a:avLst/>
          </a:prstGeom>
        </p:spPr>
      </p:pic>
      <p:pic>
        <p:nvPicPr>
          <p:cNvPr id="6" name="รูปภาพ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3448"/>
            <a:ext cx="4056185" cy="3042139"/>
          </a:xfrm>
          <a:prstGeom prst="rect">
            <a:avLst/>
          </a:prstGeom>
        </p:spPr>
      </p:pic>
      <p:pic>
        <p:nvPicPr>
          <p:cNvPr id="717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50218" y="-6135"/>
            <a:ext cx="3803719" cy="278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53937" y="0"/>
            <a:ext cx="4338063" cy="308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รูปภาพ 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62696" y="5229957"/>
            <a:ext cx="4329304" cy="1932844"/>
          </a:xfrm>
          <a:prstGeom prst="rect">
            <a:avLst/>
          </a:prstGeom>
        </p:spPr>
      </p:pic>
      <p:pic>
        <p:nvPicPr>
          <p:cNvPr id="7173" name="Picture 5"/>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363" y="2376480"/>
            <a:ext cx="4060547" cy="277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b="15797"/>
          <a:stretch/>
        </p:blipFill>
        <p:spPr bwMode="auto">
          <a:xfrm>
            <a:off x="3640990" y="4581541"/>
            <a:ext cx="4209109" cy="235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สี่เหลี่ยมผืนผ้ามุมมน 1"/>
          <p:cNvSpPr/>
          <p:nvPr/>
        </p:nvSpPr>
        <p:spPr>
          <a:xfrm>
            <a:off x="1164921" y="6196379"/>
            <a:ext cx="9707671" cy="67418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b="1" dirty="0" smtClean="0">
                <a:solidFill>
                  <a:schemeClr val="tx1"/>
                </a:solidFill>
                <a:latin typeface="TH SarabunPSK" panose="020B0500040200020003" pitchFamily="34" charset="-34"/>
                <a:cs typeface="TH SarabunPSK" panose="020B0500040200020003" pitchFamily="34" charset="-34"/>
              </a:rPr>
              <a:t>ปัจจุบันมีสถานที่จำหน่ายปศุสัตว์ </a:t>
            </a:r>
            <a:r>
              <a:rPr lang="en-US" sz="2800" b="1" dirty="0" smtClean="0">
                <a:solidFill>
                  <a:schemeClr val="tx1"/>
                </a:solidFill>
                <a:latin typeface="TH SarabunPSK" panose="020B0500040200020003" pitchFamily="34" charset="-34"/>
                <a:cs typeface="TH SarabunPSK" panose="020B0500040200020003" pitchFamily="34" charset="-34"/>
              </a:rPr>
              <a:t>OK </a:t>
            </a:r>
            <a:r>
              <a:rPr lang="th-TH" sz="2800" b="1" dirty="0" smtClean="0">
                <a:solidFill>
                  <a:schemeClr val="tx1"/>
                </a:solidFill>
                <a:latin typeface="TH SarabunPSK" panose="020B0500040200020003" pitchFamily="34" charset="-34"/>
                <a:cs typeface="TH SarabunPSK" panose="020B0500040200020003" pitchFamily="34" charset="-34"/>
              </a:rPr>
              <a:t>ที่ผ่านการรับรองจากกรมปศุสัตว์ จำนวนกว่า 6</a:t>
            </a:r>
            <a:r>
              <a:rPr lang="en-US" sz="2800" b="1" dirty="0" smtClean="0">
                <a:solidFill>
                  <a:schemeClr val="tx1"/>
                </a:solidFill>
                <a:latin typeface="TH SarabunPSK" panose="020B0500040200020003" pitchFamily="34" charset="-34"/>
                <a:cs typeface="TH SarabunPSK" panose="020B0500040200020003" pitchFamily="34" charset="-34"/>
              </a:rPr>
              <a:t>,</a:t>
            </a:r>
            <a:r>
              <a:rPr lang="th-TH" sz="2800" b="1" dirty="0" smtClean="0">
                <a:solidFill>
                  <a:schemeClr val="tx1"/>
                </a:solidFill>
                <a:latin typeface="TH SarabunPSK" panose="020B0500040200020003" pitchFamily="34" charset="-34"/>
                <a:cs typeface="TH SarabunPSK" panose="020B0500040200020003" pitchFamily="34" charset="-34"/>
              </a:rPr>
              <a:t>000 แห่ง</a:t>
            </a:r>
            <a:endParaRPr lang="en-US" sz="2800" b="1" dirty="0">
              <a:solidFill>
                <a:schemeClr val="tx1"/>
              </a:solidFill>
              <a:latin typeface="TH SarabunPSK" panose="020B0500040200020003" pitchFamily="34" charset="-34"/>
              <a:cs typeface="TH SarabunPSK" panose="020B0500040200020003" pitchFamily="34" charset="-34"/>
            </a:endParaRPr>
          </a:p>
        </p:txBody>
      </p:sp>
      <p:pic>
        <p:nvPicPr>
          <p:cNvPr id="7171" name="Picture 3"/>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862696" y="2775062"/>
            <a:ext cx="4329304" cy="265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624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à¸à¸¥à¸à¸²à¸£à¸à¹à¸à¸«à¸²à¸£à¸¹à¸à¸ à¸²à¸à¸ªà¸³à¸«à¸£à¸±à¸ à¸à¸¨à¸¸à¸ªà¸±à¸à¸§à¹ o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6886" y="1199321"/>
            <a:ext cx="11576505" cy="3858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4"/>
          <p:cNvSpPr txBox="1"/>
          <p:nvPr/>
        </p:nvSpPr>
        <p:spPr>
          <a:xfrm>
            <a:off x="1791223" y="5352330"/>
            <a:ext cx="7165584" cy="584775"/>
          </a:xfrm>
          <a:prstGeom prst="rect">
            <a:avLst/>
          </a:prstGeom>
          <a:noFill/>
        </p:spPr>
        <p:txBody>
          <a:bodyPr wrap="square" rtlCol="0">
            <a:spAutoFit/>
          </a:bodyPr>
          <a:lstStyle/>
          <a:p>
            <a:pPr algn="ctr">
              <a:spcAft>
                <a:spcPts val="0"/>
              </a:spcAft>
            </a:pPr>
            <a:r>
              <a:rPr lang="th-TH" sz="3200" b="1" kern="1200" dirty="0">
                <a:solidFill>
                  <a:srgbClr val="000000"/>
                </a:solidFill>
                <a:effectLst/>
                <a:latin typeface="TH SarabunPSK" panose="020B0500040200020003" pitchFamily="34" charset="-34"/>
                <a:ea typeface="Times New Roman"/>
                <a:cs typeface="TH SarabunPSK" panose="020B0500040200020003" pitchFamily="34" charset="-34"/>
              </a:rPr>
              <a:t>ตรวจสอบสถานที่จำหน่ายปศุสัตว์ </a:t>
            </a:r>
            <a:r>
              <a:rPr lang="en-US" sz="3200" b="1" kern="1200" dirty="0">
                <a:solidFill>
                  <a:srgbClr val="000000"/>
                </a:solidFill>
                <a:effectLst/>
                <a:latin typeface="TH SarabunPSK" panose="020B0500040200020003" pitchFamily="34" charset="-34"/>
                <a:ea typeface="Times New Roman"/>
                <a:cs typeface="TH SarabunPSK" panose="020B0500040200020003" pitchFamily="34" charset="-34"/>
              </a:rPr>
              <a:t>OK </a:t>
            </a:r>
            <a:r>
              <a:rPr lang="th-TH" sz="3200" b="1" kern="1200" dirty="0" smtClean="0">
                <a:solidFill>
                  <a:srgbClr val="000000"/>
                </a:solidFill>
                <a:effectLst/>
                <a:latin typeface="TH SarabunPSK" panose="020B0500040200020003" pitchFamily="34" charset="-34"/>
                <a:ea typeface="Times New Roman"/>
                <a:cs typeface="TH SarabunPSK" panose="020B0500040200020003" pitchFamily="34" charset="-34"/>
              </a:rPr>
              <a:t>ใกล้</a:t>
            </a:r>
            <a:r>
              <a:rPr lang="th-TH" sz="3200" b="1" kern="1200" dirty="0">
                <a:solidFill>
                  <a:srgbClr val="000000"/>
                </a:solidFill>
                <a:effectLst/>
                <a:latin typeface="TH SarabunPSK" panose="020B0500040200020003" pitchFamily="34" charset="-34"/>
                <a:ea typeface="Times New Roman"/>
                <a:cs typeface="TH SarabunPSK" panose="020B0500040200020003" pitchFamily="34" charset="-34"/>
              </a:rPr>
              <a:t>บ้านคุณ</a:t>
            </a:r>
            <a:r>
              <a:rPr lang="th-TH" sz="3200" b="1" kern="1200" dirty="0">
                <a:solidFill>
                  <a:srgbClr val="FF0000"/>
                </a:solidFill>
                <a:effectLst/>
                <a:latin typeface="TH SarabunPSK" panose="020B0500040200020003" pitchFamily="34" charset="-34"/>
                <a:ea typeface="Times New Roman"/>
                <a:cs typeface="TH SarabunPSK" panose="020B0500040200020003" pitchFamily="34" charset="-34"/>
              </a:rPr>
              <a:t>ได้ที่นี่ </a:t>
            </a:r>
            <a:r>
              <a:rPr lang="en-US" sz="3200" b="1" kern="1200" dirty="0">
                <a:solidFill>
                  <a:srgbClr val="000000"/>
                </a:solidFill>
                <a:effectLst/>
                <a:latin typeface="TH SarabunPSK" panose="020B0500040200020003" pitchFamily="34" charset="-34"/>
                <a:ea typeface="Times New Roman"/>
                <a:cs typeface="TH SarabunPSK" panose="020B0500040200020003" pitchFamily="34" charset="-34"/>
              </a:rPr>
              <a:t>!!!</a:t>
            </a:r>
            <a:endParaRPr lang="en-US" sz="1200" dirty="0">
              <a:effectLst/>
              <a:latin typeface="TH SarabunPSK" panose="020B0500040200020003" pitchFamily="34" charset="-34"/>
              <a:ea typeface="Times New Roman"/>
              <a:cs typeface="TH SarabunPSK" panose="020B0500040200020003" pitchFamily="34" charset="-34"/>
            </a:endParaRPr>
          </a:p>
        </p:txBody>
      </p:sp>
      <p:pic>
        <p:nvPicPr>
          <p:cNvPr id="5" name="Picture 5"/>
          <p:cNvPicPr/>
          <p:nvPr/>
        </p:nvPicPr>
        <p:blipFill>
          <a:blip r:embed="rId3"/>
          <a:stretch>
            <a:fillRect/>
          </a:stretch>
        </p:blipFill>
        <p:spPr>
          <a:xfrm>
            <a:off x="8761530" y="5131918"/>
            <a:ext cx="884829" cy="804049"/>
          </a:xfrm>
          <a:prstGeom prst="rect">
            <a:avLst/>
          </a:prstGeom>
        </p:spPr>
      </p:pic>
    </p:spTree>
    <p:extLst>
      <p:ext uri="{BB962C8B-B14F-4D97-AF65-F5344CB8AC3E}">
        <p14:creationId xmlns:p14="http://schemas.microsoft.com/office/powerpoint/2010/main" val="2672944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à¸à¸¥à¸à¸²à¸£à¸à¹à¸à¸«à¸²à¸£à¸¹à¸à¸ à¸²à¸à¸ªà¸³à¸«à¸£à¸±à¸ à¸£à¸¹à¸à¹à¸à¹à¸à¸ªà¸à¸ªà¸±à¸¢ à¸à¸²à¸£à¹à¸à¸¹à¸"/>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842" y="254204"/>
            <a:ext cx="1793875" cy="1793875"/>
          </a:xfrm>
          <a:prstGeom prst="rect">
            <a:avLst/>
          </a:prstGeom>
          <a:noFill/>
          <a:ln>
            <a:noFill/>
          </a:ln>
        </p:spPr>
      </p:pic>
      <p:sp>
        <p:nvSpPr>
          <p:cNvPr id="7" name="TextBox 6"/>
          <p:cNvSpPr txBox="1"/>
          <p:nvPr/>
        </p:nvSpPr>
        <p:spPr>
          <a:xfrm>
            <a:off x="2036717" y="1151142"/>
            <a:ext cx="4930724" cy="830997"/>
          </a:xfrm>
          <a:prstGeom prst="rect">
            <a:avLst/>
          </a:prstGeom>
          <a:noFill/>
          <a:effectLst/>
        </p:spPr>
        <p:txBody>
          <a:bodyPr wrap="square" rtlCol="0">
            <a:spAutoFit/>
          </a:bodyPr>
          <a:lstStyle/>
          <a:p>
            <a:r>
              <a:rPr lang="th-TH" sz="48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ปศุสัตว์ </a:t>
            </a:r>
            <a:r>
              <a:rPr lang="en-US" sz="48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OK </a:t>
            </a:r>
            <a:r>
              <a:rPr lang="th-TH" sz="48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คืออะไร???</a:t>
            </a:r>
            <a:endParaRPr lang="en-US" sz="4800" b="1"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
        <p:nvSpPr>
          <p:cNvPr id="6" name="TextBox 5"/>
          <p:cNvSpPr txBox="1"/>
          <p:nvPr/>
        </p:nvSpPr>
        <p:spPr>
          <a:xfrm>
            <a:off x="507727" y="2377441"/>
            <a:ext cx="6970758" cy="35394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thaiDist"/>
            <a:r>
              <a:rPr lang="th-TH" sz="2800" dirty="0" smtClean="0">
                <a:latin typeface="TH SarabunPSK" panose="020B0500040200020003" pitchFamily="34" charset="-34"/>
                <a:cs typeface="TH SarabunPSK" panose="020B0500040200020003" pitchFamily="34" charset="-34"/>
              </a:rPr>
              <a:t>	</a:t>
            </a:r>
            <a:r>
              <a:rPr lang="th-TH" sz="2800" b="1" dirty="0">
                <a:latin typeface="TH SarabunPSK" panose="020B0500040200020003" pitchFamily="34" charset="-34"/>
                <a:cs typeface="TH SarabunPSK" panose="020B0500040200020003" pitchFamily="34" charset="-34"/>
              </a:rPr>
              <a:t>ปศุสัตว์ </a:t>
            </a:r>
            <a:r>
              <a:rPr lang="en-US" sz="2800" b="1" dirty="0">
                <a:latin typeface="TH SarabunPSK" panose="020B0500040200020003" pitchFamily="34" charset="-34"/>
                <a:cs typeface="TH SarabunPSK" panose="020B0500040200020003" pitchFamily="34" charset="-34"/>
              </a:rPr>
              <a:t>OK </a:t>
            </a:r>
            <a:r>
              <a:rPr lang="en-US" sz="2800" dirty="0">
                <a:latin typeface="TH SarabunPSK" panose="020B0500040200020003" pitchFamily="34" charset="-34"/>
                <a:cs typeface="TH SarabunPSK" panose="020B0500040200020003" pitchFamily="34" charset="-34"/>
              </a:rPr>
              <a:t>…</a:t>
            </a:r>
            <a:r>
              <a:rPr lang="th-TH" sz="2800" dirty="0">
                <a:latin typeface="TH SarabunPSK" panose="020B0500040200020003" pitchFamily="34" charset="-34"/>
                <a:cs typeface="TH SarabunPSK" panose="020B0500040200020003" pitchFamily="34" charset="-34"/>
              </a:rPr>
              <a:t>ตราสัญลักษณ์ที่สร้างความมั่นใจให้กับ</a:t>
            </a:r>
            <a:r>
              <a:rPr lang="th-TH" sz="2800" dirty="0" smtClean="0">
                <a:latin typeface="TH SarabunPSK" panose="020B0500040200020003" pitchFamily="34" charset="-34"/>
                <a:cs typeface="TH SarabunPSK" panose="020B0500040200020003" pitchFamily="34" charset="-34"/>
              </a:rPr>
              <a:t>ผู้บริโภค ใน</a:t>
            </a:r>
            <a:r>
              <a:rPr lang="th-TH" sz="2800" dirty="0">
                <a:latin typeface="TH SarabunPSK" panose="020B0500040200020003" pitchFamily="34" charset="-34"/>
                <a:cs typeface="TH SarabunPSK" panose="020B0500040200020003" pitchFamily="34" charset="-34"/>
              </a:rPr>
              <a:t>การเลือกซื้อสินค้าประเภทเนื้อสัตว์และไข่สดจากสถานที่จำหน่ายสินค้าปศุสัตว์ที่กรมปศุสัตว์ให้การรับรองว่ามีความปลอดภัย เนื่องจากผ่านการควบคุมดูแลมาตรฐานการผลิตตั้งแต่ฟาร์มเลี้ยงสัตว์ โรงฆ่าสัตว์หรือศูนย์รวบรวมไข่ จนได้เนื้อสัตว์และไข่สดปลอดภัย และยังสามารถตรวจสอบย้อนกลับแหล่งที่มาของสินค้าได้ เพื่อเป็นทางเลือกให้ผู้บริโภคเกิดความมั่นใจว่าได้บริโภคเนื้อสัตว์และไข่สดที่มีคุณภาพและปลอดภัย</a:t>
            </a:r>
            <a:endParaRPr lang="en-US" sz="2800" dirty="0">
              <a:latin typeface="TH SarabunPSK" panose="020B0500040200020003" pitchFamily="34" charset="-34"/>
              <a:cs typeface="TH SarabunPSK" panose="020B0500040200020003" pitchFamily="34" charset="-34"/>
            </a:endParaRPr>
          </a:p>
          <a:p>
            <a:pPr algn="thaiDist"/>
            <a:endParaRPr lang="th-TH" sz="2800" dirty="0">
              <a:latin typeface="TH SarabunPSK" panose="020B0500040200020003" pitchFamily="34" charset="-34"/>
              <a:cs typeface="TH SarabunPSK" panose="020B0500040200020003" pitchFamily="34" charset="-34"/>
            </a:endParaRPr>
          </a:p>
        </p:txBody>
      </p:sp>
      <p:pic>
        <p:nvPicPr>
          <p:cNvPr id="3" name="รูปภาพ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7826" y="0"/>
            <a:ext cx="1274174" cy="1316850"/>
          </a:xfrm>
          <a:prstGeom prst="rect">
            <a:avLst/>
          </a:prstGeom>
        </p:spPr>
      </p:pic>
      <p:pic>
        <p:nvPicPr>
          <p:cNvPr id="2" name="รูปภาพ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900" y="1326506"/>
            <a:ext cx="3519367" cy="4719992"/>
          </a:xfrm>
          <a:prstGeom prst="rect">
            <a:avLst/>
          </a:prstGeom>
        </p:spPr>
      </p:pic>
      <p:pic>
        <p:nvPicPr>
          <p:cNvPr id="11" name="รูปภาพ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5700" y="5051404"/>
            <a:ext cx="407349" cy="420992"/>
          </a:xfrm>
          <a:prstGeom prst="rect">
            <a:avLst/>
          </a:prstGeom>
        </p:spPr>
      </p:pic>
      <p:pic>
        <p:nvPicPr>
          <p:cNvPr id="13" name="Picture 6"/>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26582" y1="79812" x2="26582" y2="79812"/>
                      </a14:backgroundRemoval>
                    </a14:imgEffect>
                  </a14:imgLayer>
                </a14:imgProps>
              </a:ext>
              <a:ext uri="{28A0092B-C50C-407E-A947-70E740481C1C}">
                <a14:useLocalDpi xmlns:a14="http://schemas.microsoft.com/office/drawing/2010/main"/>
              </a:ext>
            </a:extLst>
          </a:blip>
          <a:srcRect/>
          <a:stretch>
            <a:fillRect/>
          </a:stretch>
        </p:blipFill>
        <p:spPr bwMode="auto">
          <a:xfrm>
            <a:off x="6209565" y="841717"/>
            <a:ext cx="1268920" cy="114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สี่เหลี่ยมผืนผ้า 4"/>
          <p:cNvSpPr/>
          <p:nvPr/>
        </p:nvSpPr>
        <p:spPr>
          <a:xfrm>
            <a:off x="152601" y="6251959"/>
            <a:ext cx="4349478" cy="461665"/>
          </a:xfrm>
          <a:prstGeom prst="rect">
            <a:avLst/>
          </a:prstGeom>
        </p:spPr>
        <p:txBody>
          <a:bodyPr wrap="square">
            <a:spAutoFit/>
          </a:bodyPr>
          <a:lstStyle/>
          <a:p>
            <a:pPr algn="ctr"/>
            <a:r>
              <a:rPr lang="th-TH" sz="2400" b="1"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ภาพยนตร์ประชาสัมพันธ์โครงการปศุสัตว์ </a:t>
            </a:r>
            <a:r>
              <a:rPr lang="en-US" sz="2400" b="1"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OK </a:t>
            </a:r>
            <a:endParaRPr lang="en-US" sz="2400" b="1"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
        <p:nvSpPr>
          <p:cNvPr id="10" name="ชื่อเรื่อง 1"/>
          <p:cNvSpPr txBox="1">
            <a:spLocks/>
          </p:cNvSpPr>
          <p:nvPr/>
        </p:nvSpPr>
        <p:spPr>
          <a:xfrm>
            <a:off x="5235880" y="6176951"/>
            <a:ext cx="5418534" cy="4631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smtClean="0">
                <a:hlinkClick r:id="rId7"/>
              </a:rPr>
              <a:t>https://www.youtube.com/watch?v=ch_2FAnM15I</a:t>
            </a:r>
            <a:endParaRPr lang="en-US" sz="2000" dirty="0"/>
          </a:p>
        </p:txBody>
      </p:sp>
      <p:pic>
        <p:nvPicPr>
          <p:cNvPr id="3074"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12268" y1="42781" x2="12268" y2="42781"/>
                        <a14:foregroundMark x1="21190" y1="37968" x2="21190" y2="37968"/>
                        <a14:foregroundMark x1="17844" y1="61497" x2="17844" y2="61497"/>
                        <a14:foregroundMark x1="11524" y1="54545" x2="11524" y2="54545"/>
                        <a14:foregroundMark x1="21933" y1="54545" x2="21933" y2="54545"/>
                        <a14:foregroundMark x1="30112" y1="49733" x2="30112" y2="49733"/>
                        <a14:foregroundMark x1="28253" y1="39037" x2="28253" y2="39037"/>
                        <a14:foregroundMark x1="30112" y1="65775" x2="30112" y2="65775"/>
                        <a14:foregroundMark x1="28253" y1="59893" x2="28253" y2="59893"/>
                        <a14:foregroundMark x1="33829" y1="64706" x2="33829" y2="64706"/>
                        <a14:foregroundMark x1="42751" y1="47059" x2="42751" y2="47059"/>
                        <a14:foregroundMark x1="41264" y1="33690" x2="41264" y2="33690"/>
                        <a14:foregroundMark x1="43494" y1="50802" x2="43494" y2="50802"/>
                        <a14:foregroundMark x1="42751" y1="57754" x2="42751" y2="57754"/>
                        <a14:foregroundMark x1="39405" y1="59893" x2="39405" y2="59893"/>
                        <a14:foregroundMark x1="12268" y1="59893" x2="12268" y2="59893"/>
                        <a14:foregroundMark x1="57249" y1="63636" x2="57249" y2="63636"/>
                        <a14:foregroundMark x1="49442" y1="47059" x2="49442" y2="47059"/>
                        <a14:foregroundMark x1="57249" y1="35829" x2="57249" y2="35829"/>
                        <a14:foregroundMark x1="50929" y1="35829" x2="50929" y2="35829"/>
                        <a14:foregroundMark x1="50186" y1="55615" x2="50186" y2="55615"/>
                        <a14:foregroundMark x1="70260" y1="45989" x2="70260" y2="45989"/>
                        <a14:foregroundMark x1="66914" y1="41711" x2="66914" y2="41711"/>
                        <a14:foregroundMark x1="66914" y1="52941" x2="66914" y2="52941"/>
                        <a14:foregroundMark x1="71747" y1="54011" x2="71747" y2="54011"/>
                        <a14:foregroundMark x1="74349" y1="39037" x2="74349" y2="39037"/>
                        <a14:foregroundMark x1="75836" y1="59893" x2="75836" y2="59893"/>
                      </a14:backgroundRemoval>
                    </a14:imgEffect>
                  </a14:imgLayer>
                </a14:imgProps>
              </a:ext>
              <a:ext uri="{28A0092B-C50C-407E-A947-70E740481C1C}">
                <a14:useLocalDpi xmlns:a14="http://schemas.microsoft.com/office/drawing/2010/main" val="0"/>
              </a:ext>
            </a:extLst>
          </a:blip>
          <a:srcRect/>
          <a:stretch>
            <a:fillRect/>
          </a:stretch>
        </p:blipFill>
        <p:spPr bwMode="auto">
          <a:xfrm>
            <a:off x="4361894" y="6151089"/>
            <a:ext cx="836408" cy="58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0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
          <p:cNvSpPr>
            <a:spLocks noChangeArrowheads="1"/>
          </p:cNvSpPr>
          <p:nvPr/>
        </p:nvSpPr>
        <p:spPr bwMode="auto">
          <a:xfrm>
            <a:off x="0" y="0"/>
            <a:ext cx="12192000" cy="785818"/>
          </a:xfrm>
          <a:prstGeom prst="roundRect">
            <a:avLst>
              <a:gd name="adj" fmla="val 16667"/>
            </a:avLst>
          </a:prstGeom>
          <a:ln>
            <a:headEnd/>
            <a:tailEnd/>
          </a:ln>
        </p:spPr>
        <p:style>
          <a:lnRef idx="0">
            <a:schemeClr val="accent3"/>
          </a:lnRef>
          <a:fillRef idx="1003">
            <a:schemeClr val="lt2"/>
          </a:fillRef>
          <a:effectRef idx="3">
            <a:schemeClr val="accent3"/>
          </a:effectRef>
          <a:fontRef idx="minor">
            <a:schemeClr val="lt1"/>
          </a:fontRef>
        </p:style>
        <p:txBody>
          <a:bodyPr wrap="none" anchor="ctr"/>
          <a:lstStyle/>
          <a:p>
            <a:endParaRPr lang="th-TH" sz="1800">
              <a:solidFill>
                <a:srgbClr val="000000"/>
              </a:solidFill>
              <a:latin typeface="4805_KwangMD_Melt" panose="02000000000000000000" pitchFamily="2" charset="0"/>
              <a:cs typeface="4805_KwangMD_Melt" panose="02000000000000000000" pitchFamily="2" charset="0"/>
            </a:endParaRPr>
          </a:p>
        </p:txBody>
      </p:sp>
      <p:sp>
        <p:nvSpPr>
          <p:cNvPr id="11" name="TextBox 10"/>
          <p:cNvSpPr txBox="1"/>
          <p:nvPr/>
        </p:nvSpPr>
        <p:spPr>
          <a:xfrm>
            <a:off x="539930" y="0"/>
            <a:ext cx="10858576" cy="830997"/>
          </a:xfrm>
          <a:prstGeom prst="rect">
            <a:avLst/>
          </a:prstGeom>
          <a:noFill/>
        </p:spPr>
        <p:txBody>
          <a:bodyPr wrap="square" rtlCol="0">
            <a:spAutoFit/>
          </a:bodyPr>
          <a:lstStyle/>
          <a:p>
            <a:pPr algn="ctr"/>
            <a:r>
              <a:rPr lang="th-TH" altLang="th-TH" sz="4800" b="1" dirty="0" smtClean="0">
                <a:latin typeface="TH SarabunPSK" panose="020B0500040200020003" pitchFamily="34" charset="-34"/>
                <a:cs typeface="TH SarabunPSK" panose="020B0500040200020003" pitchFamily="34" charset="-34"/>
              </a:rPr>
              <a:t>โครงการเนื้อสัตว์ปลอดภัย</a:t>
            </a:r>
            <a:r>
              <a:rPr lang="en-US" altLang="th-TH" sz="4800" b="1" dirty="0" smtClean="0">
                <a:latin typeface="TH SarabunPSK" panose="020B0500040200020003" pitchFamily="34" charset="-34"/>
                <a:cs typeface="TH SarabunPSK" panose="020B0500040200020003" pitchFamily="34" charset="-34"/>
              </a:rPr>
              <a:t> </a:t>
            </a:r>
            <a:r>
              <a:rPr lang="th-TH" altLang="th-TH" sz="4800" b="1" dirty="0" smtClean="0">
                <a:latin typeface="TH SarabunPSK" panose="020B0500040200020003" pitchFamily="34" charset="-34"/>
                <a:cs typeface="TH SarabunPSK" panose="020B0500040200020003" pitchFamily="34" charset="-34"/>
              </a:rPr>
              <a:t>ใส่ใจผู้บริโภค (ปศุสัตว์ </a:t>
            </a:r>
            <a:r>
              <a:rPr lang="en-US" altLang="th-TH" sz="4800" b="1" dirty="0" smtClean="0">
                <a:latin typeface="TH SarabunPSK" panose="020B0500040200020003" pitchFamily="34" charset="-34"/>
                <a:cs typeface="TH SarabunPSK" panose="020B0500040200020003" pitchFamily="34" charset="-34"/>
              </a:rPr>
              <a:t>OK</a:t>
            </a:r>
            <a:r>
              <a:rPr lang="th-TH" altLang="th-TH" sz="4800" b="1" dirty="0" smtClean="0">
                <a:latin typeface="TH SarabunPSK" panose="020B0500040200020003" pitchFamily="34" charset="-34"/>
                <a:cs typeface="TH SarabunPSK" panose="020B0500040200020003" pitchFamily="34" charset="-34"/>
              </a:rPr>
              <a:t>)</a:t>
            </a:r>
            <a:endParaRPr lang="en-US" sz="4800" b="1" dirty="0">
              <a:latin typeface="TH SarabunPSK" panose="020B0500040200020003" pitchFamily="34" charset="-34"/>
              <a:cs typeface="TH SarabunPSK" panose="020B0500040200020003" pitchFamily="34" charset="-34"/>
            </a:endParaRPr>
          </a:p>
        </p:txBody>
      </p:sp>
      <p:graphicFrame>
        <p:nvGraphicFramePr>
          <p:cNvPr id="5" name="ไดอะแกรม 4"/>
          <p:cNvGraphicFramePr/>
          <p:nvPr>
            <p:extLst>
              <p:ext uri="{D42A27DB-BD31-4B8C-83A1-F6EECF244321}">
                <p14:modId xmlns:p14="http://schemas.microsoft.com/office/powerpoint/2010/main" val="4291417245"/>
              </p:ext>
            </p:extLst>
          </p:nvPr>
        </p:nvGraphicFramePr>
        <p:xfrm>
          <a:off x="5046252" y="1229712"/>
          <a:ext cx="8054892" cy="4905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รูปภาพที่เกี่ยวข้อง"/>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74622" y="1412770"/>
            <a:ext cx="940543" cy="7054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รูปภาพที่เกี่ยวข้อง"/>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27190" y="2812144"/>
            <a:ext cx="940543" cy="7054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รูปภาพที่เกี่ยวข้อง"/>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42958" y="4195925"/>
            <a:ext cx="940543" cy="7054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รูปภาพที่เกี่ยวข้อง"/>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27192" y="5387985"/>
            <a:ext cx="940543" cy="70540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กลุ่ม 12"/>
          <p:cNvGrpSpPr/>
          <p:nvPr/>
        </p:nvGrpSpPr>
        <p:grpSpPr>
          <a:xfrm>
            <a:off x="179283" y="1068499"/>
            <a:ext cx="5623269" cy="5066718"/>
            <a:chOff x="179283" y="1068499"/>
            <a:chExt cx="5623269" cy="5066718"/>
          </a:xfrm>
        </p:grpSpPr>
        <p:sp>
          <p:nvSpPr>
            <p:cNvPr id="15" name="วงรี 14"/>
            <p:cNvSpPr/>
            <p:nvPr/>
          </p:nvSpPr>
          <p:spPr>
            <a:xfrm>
              <a:off x="749435" y="1600051"/>
              <a:ext cx="4408223" cy="4461142"/>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6" name="Picture 1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32210" y="1068499"/>
              <a:ext cx="1178016" cy="145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74023" y="1984524"/>
              <a:ext cx="1928529" cy="137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710040" y="4732189"/>
              <a:ext cx="1899791" cy="135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79283" y="2025341"/>
              <a:ext cx="1946680" cy="137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7311" y="4763824"/>
              <a:ext cx="1975419" cy="137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รูปภาพ 2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145718" y="2935750"/>
              <a:ext cx="1735522" cy="1799801"/>
            </a:xfrm>
            <a:prstGeom prst="rect">
              <a:avLst/>
            </a:prstGeom>
          </p:spPr>
        </p:pic>
      </p:grpSp>
    </p:spTree>
    <p:extLst>
      <p:ext uri="{BB962C8B-B14F-4D97-AF65-F5344CB8AC3E}">
        <p14:creationId xmlns:p14="http://schemas.microsoft.com/office/powerpoint/2010/main" val="401885367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5903" y="2202753"/>
            <a:ext cx="3286125" cy="2464594"/>
          </a:xfrm>
          <a:prstGeom prst="rect">
            <a:avLst/>
          </a:prstGeom>
        </p:spPr>
      </p:pic>
      <p:pic>
        <p:nvPicPr>
          <p:cNvPr id="4" name="Picture 7"/>
          <p:cNvPicPr>
            <a:picLocks noChangeAspect="1"/>
          </p:cNvPicPr>
          <p:nvPr/>
        </p:nvPicPr>
        <p:blipFill>
          <a:blip r:embed="rId5"/>
          <a:stretch>
            <a:fillRect/>
          </a:stretch>
        </p:blipFill>
        <p:spPr>
          <a:xfrm>
            <a:off x="1271464" y="-171400"/>
            <a:ext cx="5328592" cy="2592288"/>
          </a:xfrm>
          <a:prstGeom prst="rect">
            <a:avLst/>
          </a:prstGeom>
        </p:spPr>
      </p:pic>
      <p:grpSp>
        <p:nvGrpSpPr>
          <p:cNvPr id="5" name="กลุ่ม 4"/>
          <p:cNvGrpSpPr/>
          <p:nvPr/>
        </p:nvGrpSpPr>
        <p:grpSpPr>
          <a:xfrm>
            <a:off x="914401" y="-27384"/>
            <a:ext cx="9762351" cy="7200800"/>
            <a:chOff x="-609601" y="-27384"/>
            <a:chExt cx="9762351" cy="7200800"/>
          </a:xfrm>
        </p:grpSpPr>
        <p:pic>
          <p:nvPicPr>
            <p:cNvPr id="17"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9792" y="5285213"/>
              <a:ext cx="3811019" cy="1888203"/>
            </a:xfrm>
            <a:prstGeom prst="rect">
              <a:avLst/>
            </a:prstGeom>
          </p:spPr>
        </p:pic>
        <p:pic>
          <p:nvPicPr>
            <p:cNvPr id="15" name="Picture 5" descr="ana02"/>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87568" y="4697872"/>
              <a:ext cx="2534916" cy="211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ana03"/>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732240" y="4697872"/>
              <a:ext cx="2411760" cy="211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flipH="1">
              <a:off x="-609601" y="2216883"/>
              <a:ext cx="3512689" cy="246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รูปภาพ 12" descr="DSCF445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806155" y="2216882"/>
              <a:ext cx="328612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วัตถุ 1"/>
            <p:cNvGraphicFramePr>
              <a:graphicFrameLocks noChangeAspect="1"/>
            </p:cNvGraphicFramePr>
            <p:nvPr>
              <p:extLst/>
            </p:nvPr>
          </p:nvGraphicFramePr>
          <p:xfrm>
            <a:off x="4860031" y="-27384"/>
            <a:ext cx="4292719" cy="2232248"/>
          </p:xfrm>
          <a:graphic>
            <a:graphicData uri="http://schemas.openxmlformats.org/presentationml/2006/ole">
              <mc:AlternateContent xmlns:mc="http://schemas.openxmlformats.org/markup-compatibility/2006">
                <mc:Choice xmlns:v="urn:schemas-microsoft-com:vml" Requires="v">
                  <p:oleObj spid="_x0000_s2054" name="Photo Editor Photo" r:id="rId13" imgW="4990476" imgH="3982006" progId="MSPhotoEd.3">
                    <p:embed/>
                  </p:oleObj>
                </mc:Choice>
                <mc:Fallback>
                  <p:oleObj name="Photo Editor Photo" r:id="rId13" imgW="4990476" imgH="3982006" progId="MSPhotoEd.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60031" y="-27384"/>
                          <a:ext cx="4292719" cy="2232248"/>
                        </a:xfrm>
                        <a:prstGeom prst="rect">
                          <a:avLst/>
                        </a:prstGeom>
                        <a:noFill/>
                        <a:ln w="57150">
                          <a:solidFill>
                            <a:schemeClr val="bg1"/>
                          </a:solidFill>
                          <a:miter lim="800000"/>
                          <a:headEnd/>
                          <a:tailEnd/>
                        </a:ln>
                        <a:effectLst/>
                      </p:spPr>
                    </p:pic>
                  </p:oleObj>
                </mc:Fallback>
              </mc:AlternateContent>
            </a:graphicData>
          </a:graphic>
        </p:graphicFrame>
        <p:sp>
          <p:nvSpPr>
            <p:cNvPr id="3" name="วงรี 2"/>
            <p:cNvSpPr/>
            <p:nvPr/>
          </p:nvSpPr>
          <p:spPr>
            <a:xfrm>
              <a:off x="2771800" y="1412776"/>
              <a:ext cx="3960440" cy="40324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aphicFrame>
          <p:nvGraphicFramePr>
            <p:cNvPr id="8" name="ไดอะแกรม 7"/>
            <p:cNvGraphicFramePr/>
            <p:nvPr>
              <p:extLst>
                <p:ext uri="{D42A27DB-BD31-4B8C-83A1-F6EECF244321}">
                  <p14:modId xmlns:p14="http://schemas.microsoft.com/office/powerpoint/2010/main" val="2617379226"/>
                </p:ext>
              </p:extLst>
            </p:nvPr>
          </p:nvGraphicFramePr>
          <p:xfrm>
            <a:off x="251520" y="0"/>
            <a:ext cx="8640960" cy="6858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9" name="Picture 4" descr="S33.png"/>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627784" y="1412776"/>
              <a:ext cx="4248472" cy="4164211"/>
            </a:xfrm>
            <a:prstGeom prst="rect">
              <a:avLst/>
            </a:prstGeom>
            <a:noFill/>
            <a:ln w="9525">
              <a:noFill/>
              <a:miter lim="800000"/>
              <a:headEnd/>
              <a:tailEnd/>
            </a:ln>
          </p:spPr>
        </p:pic>
      </p:grpSp>
      <p:pic>
        <p:nvPicPr>
          <p:cNvPr id="16" name="Picture 3"/>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473982" y="1526398"/>
            <a:ext cx="3758813" cy="3758813"/>
          </a:xfrm>
          <a:prstGeom prst="rect">
            <a:avLst/>
          </a:prstGeom>
        </p:spPr>
      </p:pic>
    </p:spTree>
    <p:extLst>
      <p:ext uri="{BB962C8B-B14F-4D97-AF65-F5344CB8AC3E}">
        <p14:creationId xmlns:p14="http://schemas.microsoft.com/office/powerpoint/2010/main" val="101405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à¸à¸¥à¸à¸²à¸£à¸à¹à¸à¸«à¸²à¸£à¸¹à¸à¸ à¸²à¸à¸ªà¸³à¸«à¸£à¸±à¸ à¸£à¸¹à¸à¹à¸à¹à¸à¸ªà¸à¸ªà¸±à¸¢ à¸à¸²à¸£à¹à¸à¸¹à¸"/>
          <p:cNvPicPr/>
          <p:nvPr/>
        </p:nvPicPr>
        <p:blipFill>
          <a:blip r:embed="rId2" cstate="email">
            <a:extLst>
              <a:ext uri="{28A0092B-C50C-407E-A947-70E740481C1C}">
                <a14:useLocalDpi xmlns:a14="http://schemas.microsoft.com/office/drawing/2010/main"/>
              </a:ext>
            </a:extLst>
          </a:blip>
          <a:srcRect/>
          <a:stretch>
            <a:fillRect/>
          </a:stretch>
        </p:blipFill>
        <p:spPr bwMode="auto">
          <a:xfrm>
            <a:off x="166642" y="254204"/>
            <a:ext cx="1793875" cy="1793875"/>
          </a:xfrm>
          <a:prstGeom prst="rect">
            <a:avLst/>
          </a:prstGeom>
          <a:noFill/>
          <a:ln>
            <a:noFill/>
          </a:ln>
        </p:spPr>
      </p:pic>
      <p:sp>
        <p:nvSpPr>
          <p:cNvPr id="7" name="TextBox 6"/>
          <p:cNvSpPr txBox="1"/>
          <p:nvPr/>
        </p:nvSpPr>
        <p:spPr>
          <a:xfrm>
            <a:off x="1824272" y="947049"/>
            <a:ext cx="9791606" cy="769441"/>
          </a:xfrm>
          <a:prstGeom prst="rect">
            <a:avLst/>
          </a:prstGeom>
          <a:noFill/>
          <a:effectLst/>
        </p:spPr>
        <p:txBody>
          <a:bodyPr wrap="square" rtlCol="0">
            <a:spAutoFit/>
          </a:bodyPr>
          <a:lstStyle/>
          <a:p>
            <a:r>
              <a:rPr lang="th-TH" sz="44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ทำไมต้องเลือกซื้อสินค้าที่มีตราสัญลักษณ์ </a:t>
            </a:r>
            <a:r>
              <a:rPr lang="en-US" sz="44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a:t>
            </a:r>
            <a:r>
              <a:rPr lang="th-TH" sz="44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ปศุสัตว์ </a:t>
            </a:r>
            <a:r>
              <a:rPr lang="en-US" sz="44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OK” </a:t>
            </a:r>
            <a:endParaRPr lang="en-US" sz="4400" b="1"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
        <p:nvSpPr>
          <p:cNvPr id="6" name="TextBox 5"/>
          <p:cNvSpPr txBox="1"/>
          <p:nvPr/>
        </p:nvSpPr>
        <p:spPr>
          <a:xfrm>
            <a:off x="422457" y="2421504"/>
            <a:ext cx="6717380" cy="206210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ü"/>
            </a:pPr>
            <a:r>
              <a:rPr lang="th-TH" sz="3200" dirty="0" smtClean="0">
                <a:latin typeface="TH SarabunPSK" panose="020B0500040200020003" pitchFamily="34" charset="-34"/>
                <a:cs typeface="TH SarabunPSK" panose="020B0500040200020003" pitchFamily="34" charset="-34"/>
              </a:rPr>
              <a:t>เนื้อสัตว์ปลอดภัยจากสารตกค้าง</a:t>
            </a:r>
          </a:p>
          <a:p>
            <a:pPr marL="457200" indent="-457200">
              <a:buFont typeface="Wingdings" panose="05000000000000000000" pitchFamily="2" charset="2"/>
              <a:buChar char="ü"/>
            </a:pPr>
            <a:r>
              <a:rPr lang="th-TH" sz="3200" dirty="0" smtClean="0">
                <a:latin typeface="TH SarabunPSK" panose="020B0500040200020003" pitchFamily="34" charset="-34"/>
                <a:cs typeface="TH SarabunPSK" panose="020B0500040200020003" pitchFamily="34" charset="-34"/>
              </a:rPr>
              <a:t>ตรวจสอบย้อนกลับสินค้าปศุสัตว์ไปยังต้นทางการผลิตได้</a:t>
            </a:r>
          </a:p>
          <a:p>
            <a:pPr marL="457200" indent="-457200">
              <a:buFont typeface="Wingdings" panose="05000000000000000000" pitchFamily="2" charset="2"/>
              <a:buChar char="ü"/>
            </a:pPr>
            <a:r>
              <a:rPr lang="th-TH" sz="3200" dirty="0" smtClean="0">
                <a:latin typeface="TH SarabunPSK" panose="020B0500040200020003" pitchFamily="34" charset="-34"/>
                <a:cs typeface="TH SarabunPSK" panose="020B0500040200020003" pitchFamily="34" charset="-34"/>
              </a:rPr>
              <a:t>ได้รับการตรวจสอบและควบคุมมาตรฐานโดยเจ้าหน้าที่ ของกรมปศุสัตว์อยู่เสมอ</a:t>
            </a:r>
            <a:endParaRPr lang="th-TH" sz="3200" dirty="0">
              <a:latin typeface="TH SarabunPSK" panose="020B0500040200020003" pitchFamily="34" charset="-34"/>
              <a:cs typeface="TH SarabunPSK" panose="020B0500040200020003" pitchFamily="34" charset="-34"/>
            </a:endParaRPr>
          </a:p>
        </p:txBody>
      </p:sp>
      <p:pic>
        <p:nvPicPr>
          <p:cNvPr id="2" name="รูปภาพ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9756" y="-5679"/>
            <a:ext cx="1152244" cy="1194920"/>
          </a:xfrm>
          <a:prstGeom prst="rect">
            <a:avLst/>
          </a:prstGeom>
        </p:spPr>
      </p:pic>
      <p:pic>
        <p:nvPicPr>
          <p:cNvPr id="8" name="รูปภาพ 7"/>
          <p:cNvPicPr>
            <a:picLocks noChangeAspect="1"/>
          </p:cNvPicPr>
          <p:nvPr/>
        </p:nvPicPr>
        <p:blipFill rotWithShape="1">
          <a:blip r:embed="rId4" cstate="print">
            <a:extLst>
              <a:ext uri="{28A0092B-C50C-407E-A947-70E740481C1C}">
                <a14:useLocalDpi xmlns:a14="http://schemas.microsoft.com/office/drawing/2010/main" val="0"/>
              </a:ext>
            </a:extLst>
          </a:blip>
          <a:srcRect r="7908"/>
          <a:stretch/>
        </p:blipFill>
        <p:spPr>
          <a:xfrm>
            <a:off x="7307232" y="2048079"/>
            <a:ext cx="3974927" cy="3237203"/>
          </a:xfrm>
          <a:prstGeom prst="rect">
            <a:avLst/>
          </a:prstGeom>
          <a:ln>
            <a:noFill/>
          </a:ln>
          <a:effectLst>
            <a:softEdge rad="112500"/>
          </a:effectLst>
        </p:spPr>
      </p:pic>
    </p:spTree>
    <p:extLst>
      <p:ext uri="{BB962C8B-B14F-4D97-AF65-F5344CB8AC3E}">
        <p14:creationId xmlns:p14="http://schemas.microsoft.com/office/powerpoint/2010/main" val="1880169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à¸à¸¥à¸à¸²à¸£à¸à¹à¸à¸«à¸²à¸£à¸¹à¸à¸ à¸²à¸à¸ªà¸³à¸«à¸£à¸±à¸ à¸£à¸¹à¸à¹à¸à¹à¸à¸ªà¸à¸ªà¸±à¸¢ à¸à¸²à¸£à¹à¸à¸¹à¸"/>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842" y="254204"/>
            <a:ext cx="1793875" cy="1793875"/>
          </a:xfrm>
          <a:prstGeom prst="rect">
            <a:avLst/>
          </a:prstGeom>
          <a:noFill/>
          <a:ln>
            <a:noFill/>
          </a:ln>
        </p:spPr>
      </p:pic>
      <p:sp>
        <p:nvSpPr>
          <p:cNvPr id="8" name="TextBox 7"/>
          <p:cNvSpPr txBox="1"/>
          <p:nvPr/>
        </p:nvSpPr>
        <p:spPr>
          <a:xfrm>
            <a:off x="2897137" y="655382"/>
            <a:ext cx="6798008" cy="1569660"/>
          </a:xfrm>
          <a:prstGeom prst="rect">
            <a:avLst/>
          </a:prstGeom>
          <a:noFill/>
          <a:effectLst/>
        </p:spPr>
        <p:txBody>
          <a:bodyPr wrap="square" rtlCol="0">
            <a:spAutoFit/>
          </a:bodyPr>
          <a:lstStyle/>
          <a:p>
            <a:pPr algn="ctr"/>
            <a:r>
              <a:rPr lang="th-TH" sz="48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ผู้ขายได้ประโยชน์อย่างไร</a:t>
            </a:r>
            <a:br>
              <a:rPr lang="th-TH" sz="48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br>
            <a:r>
              <a:rPr lang="th-TH" sz="48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จากการเข้าร่วมโครงการปศุสัตว์ </a:t>
            </a:r>
            <a:r>
              <a:rPr lang="en-US" sz="48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OK </a:t>
            </a:r>
            <a:endParaRPr lang="en-US" sz="4800" b="1"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
        <p:nvSpPr>
          <p:cNvPr id="9" name="TextBox 8"/>
          <p:cNvSpPr txBox="1"/>
          <p:nvPr/>
        </p:nvSpPr>
        <p:spPr>
          <a:xfrm>
            <a:off x="780817" y="2673572"/>
            <a:ext cx="6964561" cy="206210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ü"/>
            </a:pPr>
            <a:r>
              <a:rPr lang="th-TH" sz="3200" dirty="0" smtClean="0">
                <a:latin typeface="TH SarabunPSK" panose="020B0500040200020003" pitchFamily="34" charset="-34"/>
                <a:cs typeface="TH SarabunPSK" panose="020B0500040200020003" pitchFamily="34" charset="-34"/>
              </a:rPr>
              <a:t>ทำให้ผู้บริโภคมั่นใจได้ว่าเนื้อสัตว์ที่ขายในสถานที่จำหน่าย       ปศุสัตว์ </a:t>
            </a:r>
            <a:r>
              <a:rPr lang="en-US" sz="3200" dirty="0" smtClean="0">
                <a:latin typeface="TH SarabunPSK" panose="020B0500040200020003" pitchFamily="34" charset="-34"/>
                <a:cs typeface="TH SarabunPSK" panose="020B0500040200020003" pitchFamily="34" charset="-34"/>
              </a:rPr>
              <a:t>OK </a:t>
            </a:r>
            <a:r>
              <a:rPr lang="th-TH" sz="3200" dirty="0" smtClean="0">
                <a:latin typeface="TH SarabunPSK" panose="020B0500040200020003" pitchFamily="34" charset="-34"/>
                <a:cs typeface="TH SarabunPSK" panose="020B0500040200020003" pitchFamily="34" charset="-34"/>
              </a:rPr>
              <a:t>นั้น ปลอดภัยจากสารตกค้าง</a:t>
            </a:r>
          </a:p>
          <a:p>
            <a:pPr marL="457200" indent="-457200">
              <a:buFont typeface="Wingdings" panose="05000000000000000000" pitchFamily="2" charset="2"/>
              <a:buChar char="ü"/>
            </a:pPr>
            <a:r>
              <a:rPr lang="th-TH" sz="3200" dirty="0" smtClean="0">
                <a:latin typeface="TH SarabunPSK" panose="020B0500040200020003" pitchFamily="34" charset="-34"/>
                <a:cs typeface="TH SarabunPSK" panose="020B0500040200020003" pitchFamily="34" charset="-34"/>
              </a:rPr>
              <a:t>ได้รับการรับรองจากกรมปศุสัตว์ ถือเป็นการยกระดับ</a:t>
            </a:r>
            <a:r>
              <a:rPr lang="th-TH" sz="3200" dirty="0">
                <a:latin typeface="TH SarabunPSK" panose="020B0500040200020003" pitchFamily="34" charset="-34"/>
                <a:cs typeface="TH SarabunPSK" panose="020B0500040200020003" pitchFamily="34" charset="-34"/>
              </a:rPr>
              <a:t>มาตรฐานสถานที่</a:t>
            </a:r>
            <a:r>
              <a:rPr lang="th-TH" sz="3200" dirty="0" smtClean="0">
                <a:latin typeface="TH SarabunPSK" panose="020B0500040200020003" pitchFamily="34" charset="-34"/>
                <a:cs typeface="TH SarabunPSK" panose="020B0500040200020003" pitchFamily="34" charset="-34"/>
              </a:rPr>
              <a:t>จำหน่ายให้มีความน่าเชื่อถือ</a:t>
            </a:r>
            <a:endParaRPr lang="th-TH" sz="3200" dirty="0">
              <a:latin typeface="TH SarabunPSK" panose="020B0500040200020003" pitchFamily="34" charset="-34"/>
              <a:cs typeface="TH SarabunPSK" panose="020B0500040200020003" pitchFamily="34" charset="-34"/>
            </a:endParaRPr>
          </a:p>
        </p:txBody>
      </p:sp>
      <p:pic>
        <p:nvPicPr>
          <p:cNvPr id="10" name="รูปภาพ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9756" y="0"/>
            <a:ext cx="1152244" cy="1194920"/>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170" y="2514232"/>
            <a:ext cx="3870500" cy="25663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7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à¸à¸¥à¸à¸²à¸£à¸à¹à¸à¸«à¸²à¸£à¸¹à¸à¸ à¸²à¸à¸ªà¸³à¸«à¸£à¸±à¸ à¸£à¸¹à¸à¹à¸à¹à¸à¸ªà¸à¸ªà¸±à¸¢ à¸à¸²à¸£à¹à¸à¸¹à¸"/>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842" y="254204"/>
            <a:ext cx="1793875" cy="1793875"/>
          </a:xfrm>
          <a:prstGeom prst="rect">
            <a:avLst/>
          </a:prstGeom>
          <a:noFill/>
          <a:ln>
            <a:noFill/>
          </a:ln>
        </p:spPr>
      </p:pic>
      <p:sp>
        <p:nvSpPr>
          <p:cNvPr id="5" name="TextBox 4"/>
          <p:cNvSpPr txBox="1"/>
          <p:nvPr/>
        </p:nvSpPr>
        <p:spPr>
          <a:xfrm>
            <a:off x="2131842" y="1192569"/>
            <a:ext cx="9168095" cy="769441"/>
          </a:xfrm>
          <a:prstGeom prst="rect">
            <a:avLst/>
          </a:prstGeom>
          <a:noFill/>
          <a:effectLst/>
        </p:spPr>
        <p:txBody>
          <a:bodyPr wrap="square" rtlCol="0">
            <a:spAutoFit/>
          </a:bodyPr>
          <a:lstStyle/>
          <a:p>
            <a:r>
              <a:rPr lang="th-TH" sz="44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ปัจจุบันปศุสัตว์ </a:t>
            </a:r>
            <a:r>
              <a:rPr lang="en-US" sz="44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OK </a:t>
            </a:r>
            <a:r>
              <a:rPr lang="th-TH" sz="44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ให้การรับรองสินค้าอะไรบ้าง</a:t>
            </a:r>
            <a:r>
              <a:rPr lang="en-US" sz="44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a:t>
            </a:r>
            <a:endParaRPr lang="en-US" sz="4400" b="1"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
        <p:nvSpPr>
          <p:cNvPr id="6" name="TextBox 5"/>
          <p:cNvSpPr txBox="1"/>
          <p:nvPr/>
        </p:nvSpPr>
        <p:spPr>
          <a:xfrm>
            <a:off x="912602" y="2204307"/>
            <a:ext cx="10438430" cy="584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h-TH" sz="3200" dirty="0" smtClean="0">
                <a:latin typeface="TH SarabunPSK" panose="020B0500040200020003" pitchFamily="34" charset="-34"/>
                <a:cs typeface="TH SarabunPSK" panose="020B0500040200020003" pitchFamily="34" charset="-34"/>
              </a:rPr>
              <a:t>ปัจจุบันปศุสัตว์ </a:t>
            </a:r>
            <a:r>
              <a:rPr lang="en-US" sz="3200" dirty="0" smtClean="0">
                <a:latin typeface="TH SarabunPSK" panose="020B0500040200020003" pitchFamily="34" charset="-34"/>
                <a:cs typeface="TH SarabunPSK" panose="020B0500040200020003" pitchFamily="34" charset="-34"/>
              </a:rPr>
              <a:t>OK </a:t>
            </a:r>
            <a:r>
              <a:rPr lang="th-TH" sz="3200" dirty="0" smtClean="0">
                <a:latin typeface="TH SarabunPSK" panose="020B0500040200020003" pitchFamily="34" charset="-34"/>
                <a:cs typeface="TH SarabunPSK" panose="020B0500040200020003" pitchFamily="34" charset="-34"/>
              </a:rPr>
              <a:t>ให้การรับรองสินค้า </a:t>
            </a:r>
            <a:r>
              <a:rPr lang="en-US" sz="3200" dirty="0" smtClean="0">
                <a:latin typeface="TH SarabunPSK" panose="020B0500040200020003" pitchFamily="34" charset="-34"/>
                <a:cs typeface="TH SarabunPSK" panose="020B0500040200020003" pitchFamily="34" charset="-34"/>
              </a:rPr>
              <a:t>5 </a:t>
            </a:r>
            <a:r>
              <a:rPr lang="th-TH" sz="3200" dirty="0" smtClean="0">
                <a:latin typeface="TH SarabunPSK" panose="020B0500040200020003" pitchFamily="34" charset="-34"/>
                <a:cs typeface="TH SarabunPSK" panose="020B0500040200020003" pitchFamily="34" charset="-34"/>
              </a:rPr>
              <a:t>ชนิด ได้แก่ เนื้อไก่ เนื้อหมู เนื้อเป็ด เนื้อโค และไข่สด</a:t>
            </a:r>
            <a:endParaRPr lang="th-TH" sz="3200" dirty="0">
              <a:latin typeface="TH SarabunPSK" panose="020B0500040200020003" pitchFamily="34" charset="-34"/>
              <a:cs typeface="TH SarabunPSK" panose="020B0500040200020003" pitchFamily="34" charset="-34"/>
            </a:endParaRPr>
          </a:p>
        </p:txBody>
      </p:sp>
      <p:pic>
        <p:nvPicPr>
          <p:cNvPr id="2" name="รูปภาพ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9756" y="0"/>
            <a:ext cx="1152244" cy="1194920"/>
          </a:xfrm>
          <a:prstGeom prst="rect">
            <a:avLst/>
          </a:prstGeom>
        </p:spPr>
      </p:pic>
      <p:pic>
        <p:nvPicPr>
          <p:cNvPr id="16" name="Picture 2" descr="ผลการค้นหารูปภาพสำหรับ เนื้อไก่"/>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7895" l="1068" r="98544"/>
                    </a14:imgEffect>
                  </a14:imgLayer>
                </a14:imgProps>
              </a:ext>
              <a:ext uri="{28A0092B-C50C-407E-A947-70E740481C1C}">
                <a14:useLocalDpi xmlns:a14="http://schemas.microsoft.com/office/drawing/2010/main"/>
              </a:ext>
            </a:extLst>
          </a:blip>
          <a:srcRect/>
          <a:stretch>
            <a:fillRect/>
          </a:stretch>
        </p:blipFill>
        <p:spPr bwMode="auto">
          <a:xfrm>
            <a:off x="460375" y="3772918"/>
            <a:ext cx="2682432" cy="24740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ผลการค้นหารูปภาพสำหรับ เนื้อหมู"/>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67" r="98000"/>
                    </a14:imgEffect>
                  </a14:imgLayer>
                </a14:imgProps>
              </a:ext>
              <a:ext uri="{28A0092B-C50C-407E-A947-70E740481C1C}">
                <a14:useLocalDpi xmlns:a14="http://schemas.microsoft.com/office/drawing/2010/main"/>
              </a:ext>
            </a:extLst>
          </a:blip>
          <a:srcRect/>
          <a:stretch>
            <a:fillRect/>
          </a:stretch>
        </p:blipFill>
        <p:spPr bwMode="auto">
          <a:xfrm>
            <a:off x="2545668" y="2369808"/>
            <a:ext cx="2880232" cy="28802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9855" b="94493" l="9985" r="89864"/>
                    </a14:imgEffect>
                  </a14:imgLayer>
                </a14:imgProps>
              </a:ext>
              <a:ext uri="{28A0092B-C50C-407E-A947-70E740481C1C}">
                <a14:useLocalDpi xmlns:a14="http://schemas.microsoft.com/office/drawing/2010/main"/>
              </a:ext>
            </a:extLst>
          </a:blip>
          <a:srcRect/>
          <a:stretch>
            <a:fillRect/>
          </a:stretch>
        </p:blipFill>
        <p:spPr bwMode="auto">
          <a:xfrm>
            <a:off x="7238636" y="2756849"/>
            <a:ext cx="3708270" cy="193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backgroundRemoval t="645" b="86452" l="4348" r="92174"/>
                    </a14:imgEffect>
                  </a14:imgLayer>
                </a14:imgProps>
              </a:ext>
              <a:ext uri="{28A0092B-C50C-407E-A947-70E740481C1C}">
                <a14:useLocalDpi xmlns:a14="http://schemas.microsoft.com/office/drawing/2010/main"/>
              </a:ext>
            </a:extLst>
          </a:blip>
          <a:srcRect/>
          <a:stretch/>
        </p:blipFill>
        <p:spPr bwMode="auto">
          <a:xfrm>
            <a:off x="4485534" y="4027609"/>
            <a:ext cx="3292567" cy="221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67231" y="4080395"/>
            <a:ext cx="3173908" cy="2113823"/>
          </a:xfrm>
          <a:prstGeom prst="rect">
            <a:avLst/>
          </a:prstGeom>
        </p:spPr>
      </p:pic>
    </p:spTree>
    <p:extLst>
      <p:ext uri="{BB962C8B-B14F-4D97-AF65-F5344CB8AC3E}">
        <p14:creationId xmlns:p14="http://schemas.microsoft.com/office/powerpoint/2010/main" val="4240371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à¸à¸¥à¸à¸²à¸£à¸à¹à¸à¸«à¸²à¸£à¸¹à¸à¸ à¸²à¸à¸ªà¸³à¸«à¸£à¸±à¸ à¸£à¸¹à¸à¹à¸à¹à¸à¸ªà¸à¸ªà¸±à¸¢ à¸à¸²à¸£à¹à¸à¸¹à¸"/>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842" y="254204"/>
            <a:ext cx="1793875" cy="1793875"/>
          </a:xfrm>
          <a:prstGeom prst="rect">
            <a:avLst/>
          </a:prstGeom>
          <a:noFill/>
          <a:ln>
            <a:noFill/>
          </a:ln>
        </p:spPr>
      </p:pic>
      <p:sp>
        <p:nvSpPr>
          <p:cNvPr id="6" name="TextBox 5"/>
          <p:cNvSpPr txBox="1"/>
          <p:nvPr/>
        </p:nvSpPr>
        <p:spPr>
          <a:xfrm>
            <a:off x="2024191" y="588266"/>
            <a:ext cx="7393886" cy="1446550"/>
          </a:xfrm>
          <a:prstGeom prst="rect">
            <a:avLst/>
          </a:prstGeom>
          <a:noFill/>
          <a:effectLst/>
        </p:spPr>
        <p:txBody>
          <a:bodyPr wrap="square" rtlCol="0">
            <a:spAutoFit/>
          </a:bodyPr>
          <a:lstStyle/>
          <a:p>
            <a:r>
              <a:rPr lang="th-TH" sz="4400" b="1" dirty="0" smtClean="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ผู้ประกอบการหรือสถานที่จำหน่ายสนใจเข้าร่วมโครงการฯ ต้องทำอย่างไร</a:t>
            </a:r>
            <a:endParaRPr lang="en-US" sz="4400" b="1" dirty="0">
              <a:ln w="0"/>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
        <p:nvSpPr>
          <p:cNvPr id="7" name="TextBox 6"/>
          <p:cNvSpPr txBox="1"/>
          <p:nvPr/>
        </p:nvSpPr>
        <p:spPr>
          <a:xfrm>
            <a:off x="488502" y="2292824"/>
            <a:ext cx="7139849" cy="273921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thaiDist">
              <a:spcAft>
                <a:spcPts val="0"/>
              </a:spcAft>
            </a:pPr>
            <a:r>
              <a:rPr lang="th-TH" sz="3200" b="1" u="sng" dirty="0">
                <a:latin typeface="TH SarabunPSK" panose="020B0500040200020003" pitchFamily="34" charset="-34"/>
                <a:ea typeface="Times New Roman" panose="02020603050405020304" pitchFamily="18" charset="0"/>
                <a:cs typeface="TH SarabunPSK" panose="020B0500040200020003" pitchFamily="34" charset="-34"/>
              </a:rPr>
              <a:t>ขั้นตอนการขอรับรอง</a:t>
            </a:r>
            <a:endParaRPr lang="en-US" sz="3200" b="1" u="sng" dirty="0">
              <a:latin typeface="TH SarabunPSK" panose="020B0500040200020003" pitchFamily="34" charset="-34"/>
              <a:ea typeface="Times New Roman" panose="02020603050405020304" pitchFamily="18" charset="0"/>
              <a:cs typeface="TH SarabunPSK" panose="020B0500040200020003" pitchFamily="34" charset="-34"/>
            </a:endParaRPr>
          </a:p>
          <a:p>
            <a:pPr algn="thaiDist">
              <a:spcAft>
                <a:spcPts val="0"/>
              </a:spcAft>
            </a:pPr>
            <a:r>
              <a:rPr lang="th-TH" sz="2800" dirty="0">
                <a:latin typeface="TH SarabunPSK" panose="020B0500040200020003" pitchFamily="34" charset="-34"/>
                <a:ea typeface="Times New Roman" panose="02020603050405020304" pitchFamily="18" charset="0"/>
                <a:cs typeface="TH SarabunPSK" panose="020B0500040200020003" pitchFamily="34" charset="-34"/>
              </a:rPr>
              <a:t>ผู้ประกอบการที่สนใจเข้าร่วมโครงการสามารถยื่นคำ</a:t>
            </a:r>
            <a:r>
              <a:rPr lang="th-TH" sz="2800" dirty="0" smtClean="0">
                <a:latin typeface="TH SarabunPSK" panose="020B0500040200020003" pitchFamily="34" charset="-34"/>
                <a:ea typeface="Times New Roman" panose="02020603050405020304" pitchFamily="18" charset="0"/>
                <a:cs typeface="TH SarabunPSK" panose="020B0500040200020003" pitchFamily="34" charset="-34"/>
              </a:rPr>
              <a:t>ขอรับการ</a:t>
            </a:r>
            <a:r>
              <a:rPr lang="th-TH" sz="2800" dirty="0">
                <a:latin typeface="TH SarabunPSK" panose="020B0500040200020003" pitchFamily="34" charset="-34"/>
                <a:ea typeface="Times New Roman" panose="02020603050405020304" pitchFamily="18" charset="0"/>
                <a:cs typeface="TH SarabunPSK" panose="020B0500040200020003" pitchFamily="34" charset="-34"/>
              </a:rPr>
              <a:t>ตรวจประเมินได้</a:t>
            </a:r>
            <a:r>
              <a:rPr lang="th-TH" sz="2800" dirty="0" smtClean="0">
                <a:latin typeface="TH SarabunPSK" panose="020B0500040200020003" pitchFamily="34" charset="-34"/>
                <a:ea typeface="Times New Roman" panose="02020603050405020304" pitchFamily="18" charset="0"/>
                <a:cs typeface="TH SarabunPSK" panose="020B0500040200020003" pitchFamily="34" charset="-34"/>
              </a:rPr>
              <a:t>ที่ </a:t>
            </a:r>
            <a:r>
              <a:rPr lang="th-TH" sz="2800" b="1" dirty="0" smtClean="0">
                <a:latin typeface="TH SarabunPSK" panose="020B0500040200020003" pitchFamily="34" charset="-34"/>
                <a:ea typeface="Times New Roman" panose="02020603050405020304" pitchFamily="18" charset="0"/>
                <a:cs typeface="TH SarabunPSK" panose="020B0500040200020003" pitchFamily="34" charset="-34"/>
              </a:rPr>
              <a:t>สำนักงาน</a:t>
            </a:r>
            <a:r>
              <a:rPr lang="th-TH" sz="2800" b="1" dirty="0">
                <a:latin typeface="TH SarabunPSK" panose="020B0500040200020003" pitchFamily="34" charset="-34"/>
                <a:ea typeface="Times New Roman" panose="02020603050405020304" pitchFamily="18" charset="0"/>
                <a:cs typeface="TH SarabunPSK" panose="020B0500040200020003" pitchFamily="34" charset="-34"/>
              </a:rPr>
              <a:t>ปศุสัตว์</a:t>
            </a:r>
            <a:r>
              <a:rPr lang="th-TH" sz="2800" b="1" dirty="0" smtClean="0">
                <a:latin typeface="TH SarabunPSK" panose="020B0500040200020003" pitchFamily="34" charset="-34"/>
                <a:ea typeface="Times New Roman" panose="02020603050405020304" pitchFamily="18" charset="0"/>
                <a:cs typeface="TH SarabunPSK" panose="020B0500040200020003" pitchFamily="34" charset="-34"/>
              </a:rPr>
              <a:t>จังหวัดหรือสำนักงานปศุสัตว์อำเภอ</a:t>
            </a:r>
            <a:r>
              <a:rPr lang="th-TH" sz="2800" dirty="0" smtClean="0">
                <a:latin typeface="TH SarabunPSK" panose="020B0500040200020003" pitchFamily="34" charset="-34"/>
                <a:ea typeface="Times New Roman" panose="02020603050405020304" pitchFamily="18" charset="0"/>
                <a:cs typeface="TH SarabunPSK" panose="020B0500040200020003" pitchFamily="34" charset="-34"/>
              </a:rPr>
              <a:t>ใน</a:t>
            </a:r>
            <a:r>
              <a:rPr lang="th-TH" sz="2800" dirty="0">
                <a:latin typeface="TH SarabunPSK" panose="020B0500040200020003" pitchFamily="34" charset="-34"/>
                <a:ea typeface="Times New Roman" panose="02020603050405020304" pitchFamily="18" charset="0"/>
                <a:cs typeface="TH SarabunPSK" panose="020B0500040200020003" pitchFamily="34" charset="-34"/>
              </a:rPr>
              <a:t>พื้นที่ </a:t>
            </a:r>
            <a:r>
              <a:rPr lang="th-TH" sz="2800" dirty="0" smtClean="0">
                <a:latin typeface="TH SarabunPSK" panose="020B0500040200020003" pitchFamily="34" charset="-34"/>
                <a:ea typeface="Times New Roman" panose="02020603050405020304" pitchFamily="18" charset="0"/>
                <a:cs typeface="TH SarabunPSK" panose="020B0500040200020003" pitchFamily="34" charset="-34"/>
              </a:rPr>
              <a:t>เจ้าหน้าที่จะดำเนินการเข้าตรวจประเมิน </a:t>
            </a:r>
            <a:r>
              <a:rPr lang="th-TH" sz="2800" dirty="0">
                <a:latin typeface="TH SarabunPSK" panose="020B0500040200020003" pitchFamily="34" charset="-34"/>
                <a:ea typeface="Times New Roman" panose="02020603050405020304" pitchFamily="18" charset="0"/>
                <a:cs typeface="TH SarabunPSK" panose="020B0500040200020003" pitchFamily="34" charset="-34"/>
              </a:rPr>
              <a:t>เมื่อผ่านการตรวจ</a:t>
            </a:r>
            <a:r>
              <a:rPr lang="th-TH" sz="2800" dirty="0" smtClean="0">
                <a:latin typeface="TH SarabunPSK" panose="020B0500040200020003" pitchFamily="34" charset="-34"/>
                <a:ea typeface="Times New Roman" panose="02020603050405020304" pitchFamily="18" charset="0"/>
                <a:cs typeface="TH SarabunPSK" panose="020B0500040200020003" pitchFamily="34" charset="-34"/>
              </a:rPr>
              <a:t>ประเมินก็</a:t>
            </a:r>
            <a:r>
              <a:rPr lang="th-TH" sz="2800" dirty="0">
                <a:latin typeface="TH SarabunPSK" panose="020B0500040200020003" pitchFamily="34" charset="-34"/>
                <a:ea typeface="Times New Roman" panose="02020603050405020304" pitchFamily="18" charset="0"/>
                <a:cs typeface="TH SarabunPSK" panose="020B0500040200020003" pitchFamily="34" charset="-34"/>
              </a:rPr>
              <a:t>จะได้รับใบรับรองสถานที่จำหน่ายปศุสัตว์ </a:t>
            </a:r>
            <a:r>
              <a:rPr lang="en-US" sz="2800" dirty="0">
                <a:latin typeface="TH SarabunPSK" panose="020B0500040200020003" pitchFamily="34" charset="-34"/>
                <a:ea typeface="Times New Roman" panose="02020603050405020304" pitchFamily="18" charset="0"/>
                <a:cs typeface="TH SarabunPSK" panose="020B0500040200020003" pitchFamily="34" charset="-34"/>
              </a:rPr>
              <a:t>OK</a:t>
            </a:r>
            <a:r>
              <a:rPr lang="th-TH" sz="2800" dirty="0">
                <a:latin typeface="TH SarabunPSK" panose="020B0500040200020003" pitchFamily="34" charset="-34"/>
                <a:ea typeface="Times New Roman" panose="02020603050405020304" pitchFamily="18" charset="0"/>
                <a:cs typeface="TH SarabunPSK" panose="020B0500040200020003" pitchFamily="34" charset="-34"/>
              </a:rPr>
              <a:t> </a:t>
            </a:r>
            <a:r>
              <a:rPr lang="th-TH" sz="2800" dirty="0">
                <a:latin typeface="TH SarabunPSK" panose="020B0500040200020003" pitchFamily="34" charset="-34"/>
                <a:cs typeface="TH SarabunPSK" panose="020B0500040200020003" pitchFamily="34" charset="-34"/>
              </a:rPr>
              <a:t>พร้อมทั้ง</a:t>
            </a:r>
            <a:r>
              <a:rPr lang="th-TH" sz="2800" dirty="0" smtClean="0">
                <a:latin typeface="TH SarabunPSK" panose="020B0500040200020003" pitchFamily="34" charset="-34"/>
                <a:cs typeface="TH SarabunPSK" panose="020B0500040200020003" pitchFamily="34" charset="-34"/>
              </a:rPr>
              <a:t>ป้ายตราสัญลักษณ์ </a:t>
            </a:r>
            <a:r>
              <a:rPr lang="en-US" sz="2800" b="1" dirty="0" smtClean="0">
                <a:latin typeface="TH SarabunPSK" panose="020B0500040200020003" pitchFamily="34" charset="-34"/>
                <a:cs typeface="TH SarabunPSK" panose="020B0500040200020003" pitchFamily="34" charset="-34"/>
              </a:rPr>
              <a:t>“</a:t>
            </a:r>
            <a:r>
              <a:rPr lang="th-TH" sz="2800" b="1" dirty="0" smtClean="0">
                <a:latin typeface="TH SarabunPSK" panose="020B0500040200020003" pitchFamily="34" charset="-34"/>
                <a:cs typeface="TH SarabunPSK" panose="020B0500040200020003" pitchFamily="34" charset="-34"/>
              </a:rPr>
              <a:t>ปศุ</a:t>
            </a:r>
            <a:r>
              <a:rPr lang="th-TH" sz="2800" b="1" dirty="0">
                <a:latin typeface="TH SarabunPSK" panose="020B0500040200020003" pitchFamily="34" charset="-34"/>
                <a:cs typeface="TH SarabunPSK" panose="020B0500040200020003" pitchFamily="34" charset="-34"/>
              </a:rPr>
              <a:t>สัตว์ </a:t>
            </a:r>
            <a:r>
              <a:rPr lang="en-US" sz="2800" b="1" dirty="0" smtClean="0">
                <a:latin typeface="TH SarabunPSK" panose="020B0500040200020003" pitchFamily="34" charset="-34"/>
                <a:cs typeface="TH SarabunPSK" panose="020B0500040200020003" pitchFamily="34" charset="-34"/>
              </a:rPr>
              <a:t>OK”</a:t>
            </a:r>
            <a:r>
              <a:rPr lang="th-TH" sz="2800" b="1" dirty="0" smtClean="0">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ea typeface="Times New Roman" panose="02020603050405020304" pitchFamily="18" charset="0"/>
                <a:cs typeface="TH SarabunPSK" panose="020B0500040200020003" pitchFamily="34" charset="-34"/>
              </a:rPr>
              <a:t> </a:t>
            </a:r>
            <a:endParaRPr lang="en-US" sz="2400" b="1" dirty="0">
              <a:latin typeface="TH SarabunPSK" panose="020B0500040200020003" pitchFamily="34" charset="-34"/>
              <a:ea typeface="Times New Roman" panose="02020603050405020304" pitchFamily="18" charset="0"/>
              <a:cs typeface="TH SarabunPSK" panose="020B0500040200020003" pitchFamily="34" charset="-34"/>
            </a:endParaRPr>
          </a:p>
        </p:txBody>
      </p:sp>
      <p:pic>
        <p:nvPicPr>
          <p:cNvPr id="2" name="รูปภาพ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9756" y="0"/>
            <a:ext cx="1152244" cy="1194920"/>
          </a:xfrm>
          <a:prstGeom prst="rect">
            <a:avLst/>
          </a:prstGeom>
        </p:spPr>
      </p:pic>
      <p:pic>
        <p:nvPicPr>
          <p:cNvPr id="9" name="รูปภาพ 8"/>
          <p:cNvPicPr>
            <a:picLocks noChangeAspect="1"/>
          </p:cNvPicPr>
          <p:nvPr/>
        </p:nvPicPr>
        <p:blipFill rotWithShape="1">
          <a:blip r:embed="rId4" cstate="print">
            <a:extLst>
              <a:ext uri="{28A0092B-C50C-407E-A947-70E740481C1C}">
                <a14:useLocalDpi xmlns:a14="http://schemas.microsoft.com/office/drawing/2010/main" val="0"/>
              </a:ext>
            </a:extLst>
          </a:blip>
          <a:srcRect l="33353" r="33294"/>
          <a:stretch/>
        </p:blipFill>
        <p:spPr>
          <a:xfrm>
            <a:off x="7770462" y="1173755"/>
            <a:ext cx="3427805" cy="5713010"/>
          </a:xfrm>
          <a:prstGeom prst="rect">
            <a:avLst/>
          </a:prstGeom>
        </p:spPr>
      </p:pic>
    </p:spTree>
    <p:extLst>
      <p:ext uri="{BB962C8B-B14F-4D97-AF65-F5344CB8AC3E}">
        <p14:creationId xmlns:p14="http://schemas.microsoft.com/office/powerpoint/2010/main" val="3571261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en-US"/>
          </a:p>
        </p:txBody>
      </p:sp>
      <p:pic>
        <p:nvPicPr>
          <p:cNvPr id="8" name="ตัวแทนเนื้อหา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2516"/>
          </a:xfrm>
        </p:spPr>
      </p:pic>
      <p:sp>
        <p:nvSpPr>
          <p:cNvPr id="9" name="กล่องข้อความ 2"/>
          <p:cNvSpPr txBox="1">
            <a:spLocks noChangeArrowheads="1"/>
          </p:cNvSpPr>
          <p:nvPr/>
        </p:nvSpPr>
        <p:spPr bwMode="auto">
          <a:xfrm>
            <a:off x="2735627" y="3068961"/>
            <a:ext cx="7028180" cy="646331"/>
          </a:xfrm>
          <a:prstGeom prst="rect">
            <a:avLst/>
          </a:prstGeom>
          <a:noFill/>
        </p:spPr>
        <p:txBody>
          <a:bodyPr wrap="square" rtlCol="0">
            <a:spAutoFit/>
          </a:bodyPr>
          <a:lstStyle>
            <a:defPPr>
              <a:defRPr lang="en-US"/>
            </a:defPPr>
            <a:lvl1pPr algn="ctr">
              <a:defRPr>
                <a:latin typeface="TH SarabunPSK" panose="020B0500040200020003" pitchFamily="34" charset="-34"/>
                <a:cs typeface="TH SarabunPSK" panose="020B0500040200020003" pitchFamily="34" charset="-34"/>
              </a:defRPr>
            </a:lvl1pPr>
          </a:lstStyle>
          <a:p>
            <a:r>
              <a:rPr lang="th-TH" dirty="0"/>
              <a:t>บริษัท..........................................................สาขา.....................................</a:t>
            </a:r>
            <a:endParaRPr lang="en-US" dirty="0"/>
          </a:p>
          <a:p>
            <a:r>
              <a:rPr lang="th-TH" dirty="0"/>
              <a:t>เลขที่.........หมู่ที่........ตำบล...................อำเภอ.....................จังหวัด...............</a:t>
            </a:r>
            <a:endParaRPr lang="en-US" dirty="0"/>
          </a:p>
        </p:txBody>
      </p:sp>
      <p:sp>
        <p:nvSpPr>
          <p:cNvPr id="10" name="กล่องข้อความ 2"/>
          <p:cNvSpPr txBox="1">
            <a:spLocks noChangeArrowheads="1"/>
          </p:cNvSpPr>
          <p:nvPr/>
        </p:nvSpPr>
        <p:spPr bwMode="auto">
          <a:xfrm>
            <a:off x="1103446" y="5137673"/>
            <a:ext cx="2908300" cy="646331"/>
          </a:xfrm>
          <a:prstGeom prst="rect">
            <a:avLst/>
          </a:prstGeom>
          <a:noFill/>
        </p:spPr>
        <p:txBody>
          <a:bodyPr wrap="square" rtlCol="0">
            <a:spAutoFit/>
          </a:bodyPr>
          <a:lstStyle>
            <a:defPPr>
              <a:defRPr lang="en-US"/>
            </a:defPPr>
            <a:lvl1pPr algn="ctr">
              <a:defRPr>
                <a:latin typeface="TH SarabunPSK" panose="020B0500040200020003" pitchFamily="34" charset="-34"/>
                <a:cs typeface="TH SarabunPSK" panose="020B0500040200020003" pitchFamily="34" charset="-34"/>
              </a:defRPr>
            </a:lvl1pPr>
          </a:lstStyle>
          <a:p>
            <a:r>
              <a:rPr lang="th-TH" dirty="0"/>
              <a:t>ออกให้ ณ วันที่........................................</a:t>
            </a:r>
            <a:endParaRPr lang="en-US" dirty="0"/>
          </a:p>
          <a:p>
            <a:r>
              <a:rPr lang="th-TH" dirty="0"/>
              <a:t>หมดอายุ วันที่ .........................................</a:t>
            </a:r>
            <a:endParaRPr lang="en-US" dirty="0"/>
          </a:p>
        </p:txBody>
      </p:sp>
      <p:sp>
        <p:nvSpPr>
          <p:cNvPr id="11" name="กล่องข้อความ 2"/>
          <p:cNvSpPr txBox="1">
            <a:spLocks noChangeArrowheads="1"/>
          </p:cNvSpPr>
          <p:nvPr/>
        </p:nvSpPr>
        <p:spPr bwMode="auto">
          <a:xfrm>
            <a:off x="8016213" y="5119176"/>
            <a:ext cx="3072341" cy="646331"/>
          </a:xfrm>
          <a:prstGeom prst="rect">
            <a:avLst/>
          </a:prstGeom>
          <a:noFill/>
        </p:spPr>
        <p:txBody>
          <a:bodyPr wrap="square" rtlCol="0">
            <a:spAutoFit/>
          </a:bodyPr>
          <a:lstStyle>
            <a:defPPr>
              <a:defRPr lang="en-US"/>
            </a:defPPr>
            <a:lvl1pPr algn="ctr">
              <a:defRPr>
                <a:latin typeface="TH SarabunPSK" panose="020B0500040200020003" pitchFamily="34" charset="-34"/>
                <a:cs typeface="TH SarabunPSK" panose="020B0500040200020003" pitchFamily="34" charset="-34"/>
              </a:defRPr>
            </a:lvl1pPr>
          </a:lstStyle>
          <a:p>
            <a:r>
              <a:rPr lang="th-TH" dirty="0"/>
              <a:t>(                                )</a:t>
            </a:r>
            <a:endParaRPr lang="en-US" dirty="0"/>
          </a:p>
          <a:p>
            <a:r>
              <a:rPr lang="th-TH" dirty="0"/>
              <a:t>ปศุ</a:t>
            </a:r>
            <a:r>
              <a:rPr lang="th-TH" dirty="0" smtClean="0"/>
              <a:t>สัตว์เขต</a:t>
            </a:r>
            <a:endParaRPr lang="en-US" dirty="0"/>
          </a:p>
        </p:txBody>
      </p:sp>
      <p:sp>
        <p:nvSpPr>
          <p:cNvPr id="12" name="กล่องข้อความ 2"/>
          <p:cNvSpPr txBox="1">
            <a:spLocks noChangeArrowheads="1"/>
          </p:cNvSpPr>
          <p:nvPr/>
        </p:nvSpPr>
        <p:spPr bwMode="auto">
          <a:xfrm>
            <a:off x="3119669" y="3870965"/>
            <a:ext cx="6350693" cy="1200329"/>
          </a:xfrm>
          <a:prstGeom prst="rect">
            <a:avLst/>
          </a:prstGeom>
          <a:noFill/>
        </p:spPr>
        <p:txBody>
          <a:bodyPr wrap="square" rtlCol="0">
            <a:spAutoFit/>
          </a:bodyPr>
          <a:lstStyle>
            <a:defPPr>
              <a:defRPr lang="en-US"/>
            </a:defPPr>
            <a:lvl1pPr algn="ctr">
              <a:defRPr>
                <a:latin typeface="TH SarabunPSK" panose="020B0500040200020003" pitchFamily="34" charset="-34"/>
                <a:cs typeface="TH SarabunPSK" panose="020B0500040200020003" pitchFamily="34" charset="-34"/>
              </a:defRPr>
            </a:lvl1pPr>
          </a:lstStyle>
          <a:p>
            <a:r>
              <a:rPr lang="th-TH" dirty="0"/>
              <a:t>จำหน่ายเนื้อ......................................</a:t>
            </a:r>
            <a:endParaRPr lang="en-US" dirty="0"/>
          </a:p>
          <a:p>
            <a:r>
              <a:rPr lang="th-TH" dirty="0"/>
              <a:t>ได้รับการรับรองเป็นสถานที่จำหน่ายเนื้อสัตว์ปลอดภัย ใส่ใจผู้บริโภค</a:t>
            </a:r>
            <a:endParaRPr lang="en-US" dirty="0"/>
          </a:p>
          <a:p>
            <a:r>
              <a:rPr lang="th-TH" dirty="0"/>
              <a:t>ทะเบียนรับรอง</a:t>
            </a:r>
            <a:r>
              <a:rPr lang="en-US" dirty="0"/>
              <a:t>…………………………………….</a:t>
            </a:r>
          </a:p>
          <a:p>
            <a:r>
              <a:rPr lang="en-US" dirty="0"/>
              <a:t> </a:t>
            </a:r>
          </a:p>
        </p:txBody>
      </p:sp>
      <p:sp>
        <p:nvSpPr>
          <p:cNvPr id="13" name="TextBox 12"/>
          <p:cNvSpPr txBox="1"/>
          <p:nvPr/>
        </p:nvSpPr>
        <p:spPr>
          <a:xfrm>
            <a:off x="3740725" y="2687103"/>
            <a:ext cx="5017984" cy="369332"/>
          </a:xfrm>
          <a:prstGeom prst="rect">
            <a:avLst/>
          </a:prstGeom>
          <a:noFill/>
        </p:spPr>
        <p:txBody>
          <a:bodyPr wrap="square" rtlCol="0">
            <a:spAutoFit/>
          </a:bodyPr>
          <a:lstStyle/>
          <a:p>
            <a:pPr algn="ctr"/>
            <a:r>
              <a:rPr lang="th-TH" dirty="0" smtClean="0">
                <a:latin typeface="TH SarabunPSK" panose="020B0500040200020003" pitchFamily="34" charset="-34"/>
                <a:cs typeface="TH SarabunPSK" panose="020B0500040200020003" pitchFamily="34" charset="-34"/>
              </a:rPr>
              <a:t>ใบรับรองฉบับนี้ให้ไว้เพื่อแสดงว่า</a:t>
            </a:r>
            <a:endParaRPr lang="en-US" dirty="0">
              <a:latin typeface="TH SarabunPSK" panose="020B0500040200020003" pitchFamily="34" charset="-34"/>
              <a:cs typeface="TH SarabunPSK" panose="020B0500040200020003" pitchFamily="34" charset="-34"/>
            </a:endParaRPr>
          </a:p>
        </p:txBody>
      </p:sp>
      <p:sp>
        <p:nvSpPr>
          <p:cNvPr id="14" name="TextBox 13"/>
          <p:cNvSpPr txBox="1"/>
          <p:nvPr/>
        </p:nvSpPr>
        <p:spPr>
          <a:xfrm>
            <a:off x="3740725" y="2147314"/>
            <a:ext cx="4972833" cy="461665"/>
          </a:xfrm>
          <a:prstGeom prst="rect">
            <a:avLst/>
          </a:prstGeom>
          <a:noFill/>
        </p:spPr>
        <p:txBody>
          <a:bodyPr wrap="square" rtlCol="0">
            <a:spAutoFit/>
          </a:bodyPr>
          <a:lstStyle/>
          <a:p>
            <a:pPr algn="ctr"/>
            <a:r>
              <a:rPr lang="th-TH" sz="2400" b="1" dirty="0" smtClean="0">
                <a:latin typeface="TH SarabunPSK" panose="020B0500040200020003" pitchFamily="34" charset="-34"/>
                <a:cs typeface="TH SarabunPSK" panose="020B0500040200020003" pitchFamily="34" charset="-34"/>
              </a:rPr>
              <a:t>ใบรับรองสถานที่จำหน่ายเนื้อสัตว์ปลอดภัย ใส่ใจผู้บริโภค</a:t>
            </a:r>
            <a:endParaRPr lang="en-US" sz="24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530381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791</Words>
  <Application>Microsoft Office PowerPoint</Application>
  <PresentationFormat>กำหนดเอง</PresentationFormat>
  <Paragraphs>62</Paragraphs>
  <Slides>13</Slides>
  <Notes>4</Notes>
  <HiddenSlides>0</HiddenSlides>
  <MMClips>0</MMClips>
  <ScaleCrop>false</ScaleCrop>
  <HeadingPairs>
    <vt:vector size="8" baseType="variant">
      <vt:variant>
        <vt:lpstr>แบบอักษรที่ถูกใช้</vt:lpstr>
      </vt:variant>
      <vt:variant>
        <vt:i4>8</vt:i4>
      </vt:variant>
      <vt:variant>
        <vt:lpstr>ชุดรูปแบบ</vt:lpstr>
      </vt:variant>
      <vt:variant>
        <vt:i4>1</vt:i4>
      </vt:variant>
      <vt:variant>
        <vt:lpstr>เซิร์ฟเวอร์ OLE ฝังตัว</vt:lpstr>
      </vt:variant>
      <vt:variant>
        <vt:i4>1</vt:i4>
      </vt:variant>
      <vt:variant>
        <vt:lpstr>ชื่อเรื่องภาพนิ่ง</vt:lpstr>
      </vt:variant>
      <vt:variant>
        <vt:i4>13</vt:i4>
      </vt:variant>
    </vt:vector>
  </HeadingPairs>
  <TitlesOfParts>
    <vt:vector size="23" baseType="lpstr">
      <vt:lpstr>Arial</vt:lpstr>
      <vt:lpstr>4805_KwangMD_Melt</vt:lpstr>
      <vt:lpstr>Calibri Light</vt:lpstr>
      <vt:lpstr>Wingdings</vt:lpstr>
      <vt:lpstr>TH SarabunPSK</vt:lpstr>
      <vt:lpstr>Times New Roman</vt:lpstr>
      <vt:lpstr>Cordia New</vt:lpstr>
      <vt:lpstr>Calibri</vt:lpstr>
      <vt:lpstr>Office Theme</vt:lpstr>
      <vt:lpstr>Photo Editor Photo</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ผู้ประกอบการที่ได้รับการรับรอง ต้องแสดงตราสัญลักษณ์ปศุสัตว์ OK ณ จุดจำหน่าย ในสถานที่เปิดเผย และผู้บริโภคสามารถสังเกตเห็น   ได้ชัดเจน และรักษาสภาพของป้ายให้สะอาดอยู่เสมอ</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BLSC</dc:creator>
  <cp:lastModifiedBy>Windows User</cp:lastModifiedBy>
  <cp:revision>44</cp:revision>
  <dcterms:created xsi:type="dcterms:W3CDTF">2018-11-08T08:22:01Z</dcterms:created>
  <dcterms:modified xsi:type="dcterms:W3CDTF">2020-03-12T07:48:08Z</dcterms:modified>
</cp:coreProperties>
</file>